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 id="2147483739" r:id="rId5"/>
    <p:sldMasterId id="2147483763" r:id="rId6"/>
  </p:sldMasterIdLst>
  <p:notesMasterIdLst>
    <p:notesMasterId r:id="rId17"/>
  </p:notesMasterIdLst>
  <p:handoutMasterIdLst>
    <p:handoutMasterId r:id="rId18"/>
  </p:handoutMasterIdLst>
  <p:sldIdLst>
    <p:sldId id="260" r:id="rId7"/>
    <p:sldId id="513" r:id="rId8"/>
    <p:sldId id="504" r:id="rId9"/>
    <p:sldId id="505" r:id="rId10"/>
    <p:sldId id="514" r:id="rId11"/>
    <p:sldId id="506" r:id="rId12"/>
    <p:sldId id="510" r:id="rId13"/>
    <p:sldId id="511" r:id="rId14"/>
    <p:sldId id="512"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DCDCD"/>
    <a:srgbClr val="0000FF"/>
    <a:srgbClr val="FF86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D7155-4C52-45A3-907E-F96A1654B2B9}" v="4" dt="2026-09-08T23:37:44.255"/>
    <p1510:client id="{08879B59-9311-44CB-8947-3D8D835E9F50}" v="1" dt="2026-09-08T06:02:10.0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3" autoAdjust="0"/>
    <p:restoredTop sz="70842" autoAdjust="0"/>
  </p:normalViewPr>
  <p:slideViewPr>
    <p:cSldViewPr snapToGrid="0">
      <p:cViewPr varScale="1">
        <p:scale>
          <a:sx n="119" d="100"/>
          <a:sy n="119" d="100"/>
        </p:scale>
        <p:origin x="1674" y="102"/>
      </p:cViewPr>
      <p:guideLst/>
    </p:cSldViewPr>
  </p:slideViewPr>
  <p:notesTextViewPr>
    <p:cViewPr>
      <p:scale>
        <a:sx n="1" d="1"/>
        <a:sy n="1" d="1"/>
      </p:scale>
      <p:origin x="0" y="0"/>
    </p:cViewPr>
  </p:notesTextViewPr>
  <p:notesViewPr>
    <p:cSldViewPr snapToGrid="0">
      <p:cViewPr varScale="1">
        <p:scale>
          <a:sx n="69" d="100"/>
          <a:sy n="69" d="100"/>
        </p:scale>
        <p:origin x="1692"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5C6C0E-A8FB-4AE3-8923-2D96F3E765A2}" type="datetimeFigureOut">
              <a:rPr lang="en-AU" smtClean="0"/>
              <a:t>9/09/2026</a:t>
            </a:fld>
            <a:endParaRPr lang="en-AU"/>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78B268-2817-49F5-B164-BC4A600FA4DB}" type="slidenum">
              <a:rPr lang="en-AU" smtClean="0"/>
              <a:t>‹#›</a:t>
            </a:fld>
            <a:endParaRPr lang="en-AU"/>
          </a:p>
        </p:txBody>
      </p:sp>
    </p:spTree>
    <p:extLst>
      <p:ext uri="{BB962C8B-B14F-4D97-AF65-F5344CB8AC3E}">
        <p14:creationId xmlns:p14="http://schemas.microsoft.com/office/powerpoint/2010/main" val="14281401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525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FC7234CF-9892-485D-9B9B-1005E6824F6E}" type="slidenum">
              <a:rPr lang="en-AU" smtClean="0"/>
              <a:t>1</a:t>
            </a:fld>
            <a:endParaRPr lang="en-AU"/>
          </a:p>
        </p:txBody>
      </p:sp>
    </p:spTree>
    <p:extLst>
      <p:ext uri="{BB962C8B-B14F-4D97-AF65-F5344CB8AC3E}">
        <p14:creationId xmlns:p14="http://schemas.microsoft.com/office/powerpoint/2010/main" val="3381869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B87FB-D099-411F-E482-FA5E918D99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DE43E-2143-922B-AC64-3FFD64C5B9A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9CBCAB0-B2C7-17DD-B6F4-8DCA07980AEF}"/>
              </a:ext>
            </a:extLst>
          </p:cNvPr>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Rent Assistance helps you pay your rent or accommodation costs if you get an eligible payment from us. It is an extra amount, paid with your Centrelink payment.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We check if you can get Rent Assistance when you claim a payment or when you tell us you have moved to a new address or the amount of rent or accommodation costs you pay changes.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We may ask you to provide a copy of your lease agreement, rental contract or proof of accommodation costs to verify your rent or accommodation details. Sometimes we may ask you and the landlord or real estate agent to complete and sign a form called a Rent Certificate.</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lvl="0">
              <a:buNone/>
            </a:pPr>
            <a:r>
              <a:rPr lang="en-AU" sz="1200" b="0" kern="1200" dirty="0">
                <a:solidFill>
                  <a:prstClr val="black">
                    <a:hueOff val="0"/>
                    <a:satOff val="0"/>
                    <a:lumOff val="0"/>
                    <a:alphaOff val="0"/>
                  </a:prstClr>
                </a:solidFill>
                <a:latin typeface="+mn-lt"/>
                <a:ea typeface="+mn-ea"/>
                <a:cs typeface="+mn-cs"/>
              </a:rPr>
              <a:t>You don’t need to verify your rent if you transfer payments or live in some types of accommodation. For example, a </a:t>
            </a:r>
            <a:r>
              <a:rPr lang="en-AU" sz="1200" b="0" kern="1200" dirty="0">
                <a:latin typeface="+mn-lt"/>
              </a:rPr>
              <a:t>boarding house, hotel, hostel, or lodging house. </a:t>
            </a:r>
            <a:endParaRPr lang="en-AU" sz="1200" b="0" kern="1200" dirty="0">
              <a:solidFill>
                <a:prstClr val="black">
                  <a:hueOff val="0"/>
                  <a:satOff val="0"/>
                  <a:lumOff val="0"/>
                  <a:alphaOff val="0"/>
                </a:prstClr>
              </a:solidFill>
              <a:latin typeface="+mn-lt"/>
              <a:ea typeface="+mn-ea"/>
              <a:cs typeface="+mn-cs"/>
            </a:endParaRPr>
          </a:p>
          <a:p>
            <a:pPr lvl="0">
              <a:buNone/>
            </a:pPr>
            <a:endParaRPr lang="en-AU" sz="1200" b="0" kern="1200" dirty="0">
              <a:solidFill>
                <a:prstClr val="black">
                  <a:hueOff val="0"/>
                  <a:satOff val="0"/>
                  <a:lumOff val="0"/>
                  <a:alphaOff val="0"/>
                </a:prstClr>
              </a:solidFill>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If your rent changes, stops or you move to a new address you must tell us within 14 days. You can tell us in person, over the phone or online using your myGov account.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This is to make sure you get the right amount of payment and helps you to avoid being overpaid.</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1"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Resource:</a:t>
            </a: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AU" sz="1200" b="1"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Rent Assistance </a:t>
            </a: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factsheet, available in 21 languages - Arabic, Assyrian, Burmese, Chaldean, Chinese (Simplified), Dari, Hazaragi, Karen, Khmer, Korean, Kurdish (Kurmanji), Nepali, Persian (Farsi), Russian, Somali, Spanish, Swahili, Tagalog, Thai, Turkish and Vietnamese - </a:t>
            </a:r>
            <a:r>
              <a:rPr kumimoji="0" lang="en-AU" sz="1200" b="1"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servicesaustralia.gov.au/rent-assistance-translation</a:t>
            </a:r>
            <a: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 or </a:t>
            </a:r>
            <a:r>
              <a:rPr kumimoji="0" lang="en-AU" sz="1200" b="1"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t>QC 45141</a:t>
            </a:r>
          </a:p>
          <a:p>
            <a:pPr marL="0" marR="0" lvl="0" indent="0" algn="l" defTabSz="914400" rtl="0" eaLnBrk="1" fontAlgn="auto" latinLnBrk="0" hangingPunct="1">
              <a:lnSpc>
                <a:spcPct val="150000"/>
              </a:lnSpc>
              <a:spcBef>
                <a:spcPts val="0"/>
              </a:spcBef>
              <a:spcAft>
                <a:spcPts val="0"/>
              </a:spcAft>
              <a:buClrTx/>
              <a:buSzTx/>
              <a:buFontTx/>
              <a:buNone/>
              <a:tabLst/>
              <a:defRPr/>
            </a:pPr>
            <a:br>
              <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Arial" panose="020B0604020202020204" pitchFamily="34" charset="0"/>
              </a:rPr>
            </a:br>
            <a:endParaRPr kumimoji="0" lang="en-AU" sz="1200" b="0" i="0" u="none" strike="noStrike" kern="1200" cap="none" spc="0" normalizeH="0" baseline="0" noProof="0" dirty="0">
              <a:ln>
                <a:noFill/>
              </a:ln>
              <a:solidFill>
                <a:schemeClr val="tx1"/>
              </a:solidFill>
              <a:effectLst/>
              <a:uLnTx/>
              <a:uFillTx/>
              <a:latin typeface="Aptos" panose="020B0004020202020204" pitchFamily="34" charset="0"/>
              <a:ea typeface="+mn-ea"/>
              <a:cs typeface="+mn-cs"/>
            </a:endParaRPr>
          </a:p>
        </p:txBody>
      </p:sp>
      <p:sp>
        <p:nvSpPr>
          <p:cNvPr id="4" name="Slide Number Placeholder 3">
            <a:extLst>
              <a:ext uri="{FF2B5EF4-FFF2-40B4-BE49-F238E27FC236}">
                <a16:creationId xmlns:a16="http://schemas.microsoft.com/office/drawing/2014/main" id="{23655310-071C-766A-98F4-3F5088F7D7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31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4122B-FD78-D913-E464-0673B9E46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F92C7-E3EF-C672-4551-0B5AA1B0269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8DB7630-7D77-6986-0598-1106C5B632F3}"/>
              </a:ext>
            </a:extLst>
          </p:cNvPr>
          <p:cNvSpPr>
            <a:spLocks noGrp="1"/>
          </p:cNvSpPr>
          <p:nvPr>
            <p:ph type="body" idx="1"/>
          </p:nvPr>
        </p:nvSpPr>
        <p:spPr/>
        <p:txBody>
          <a:bodyPr/>
          <a:lstStyle/>
          <a:p>
            <a:pPr lvl="0">
              <a:buNone/>
            </a:pPr>
            <a:r>
              <a:rPr lang="en-AU" sz="1200" b="0" i="0" kern="1200" dirty="0">
                <a:solidFill>
                  <a:schemeClr val="tx1"/>
                </a:solidFill>
                <a:effectLst/>
                <a:latin typeface="Aptos" panose="020B0004020202020204" pitchFamily="34" charset="0"/>
                <a:ea typeface="+mn-ea"/>
                <a:cs typeface="+mn-cs"/>
              </a:rPr>
              <a:t>You need to meet some rules to get Rent Assistance. </a:t>
            </a:r>
          </a:p>
          <a:p>
            <a:pPr lvl="0">
              <a:buNone/>
            </a:pPr>
            <a:endParaRPr lang="en-AU" sz="1200" b="0" i="0" kern="1200" dirty="0">
              <a:solidFill>
                <a:schemeClr val="tx1"/>
              </a:solidFill>
              <a:effectLst/>
              <a:latin typeface="Aptos" panose="020B0004020202020204" pitchFamily="34" charset="0"/>
              <a:ea typeface="+mn-ea"/>
              <a:cs typeface="+mn-cs"/>
            </a:endParaRPr>
          </a:p>
          <a:p>
            <a:pPr lvl="0">
              <a:buNone/>
            </a:pPr>
            <a:r>
              <a:rPr lang="en-AU" sz="1200" b="0" i="0" kern="1200" dirty="0">
                <a:solidFill>
                  <a:schemeClr val="tx1"/>
                </a:solidFill>
                <a:effectLst/>
                <a:latin typeface="Aptos" panose="020B0004020202020204" pitchFamily="34" charset="0"/>
                <a:ea typeface="+mn-ea"/>
                <a:cs typeface="+mn-cs"/>
              </a:rPr>
              <a:t>If you meet the rules we pay you automatically, you don’t need to apply. </a:t>
            </a:r>
          </a:p>
          <a:p>
            <a:pPr lvl="0">
              <a:buNone/>
            </a:pPr>
            <a:endParaRPr lang="en-AU" sz="1200" b="0" i="0" kern="1200" dirty="0">
              <a:solidFill>
                <a:schemeClr val="tx1"/>
              </a:solidFill>
              <a:effectLst/>
              <a:latin typeface="Aptos" panose="020B0004020202020204" pitchFamily="34" charset="0"/>
              <a:ea typeface="+mn-ea"/>
              <a:cs typeface="+mn-cs"/>
            </a:endParaRPr>
          </a:p>
          <a:p>
            <a:pPr lvl="0">
              <a:buNone/>
            </a:pPr>
            <a:r>
              <a:rPr lang="en-AU" sz="1200" strike="noStrike" dirty="0">
                <a:solidFill>
                  <a:schemeClr val="tx1"/>
                </a:solidFill>
                <a:latin typeface="Aptos" panose="020B0004020202020204" pitchFamily="34" charset="0"/>
              </a:rPr>
              <a:t>To get Rent Assistance you must:</a:t>
            </a:r>
            <a:endParaRPr lang="en-US" sz="1200" strike="noStrike" dirty="0">
              <a:solidFill>
                <a:schemeClr val="tx1"/>
              </a:solidFill>
              <a:latin typeface="Aptos" panose="020B0004020202020204" pitchFamily="34" charset="0"/>
            </a:endParaRPr>
          </a:p>
          <a:p>
            <a:pPr marL="171450" lvl="0" indent="-171450">
              <a:buFont typeface="Arial" panose="020B0604020202020204" pitchFamily="34" charset="0"/>
              <a:buChar char="•"/>
            </a:pPr>
            <a:r>
              <a:rPr lang="en-AU" sz="1200" strike="noStrike" dirty="0">
                <a:solidFill>
                  <a:schemeClr val="tx1"/>
                </a:solidFill>
                <a:latin typeface="Aptos" panose="020B0004020202020204" pitchFamily="34" charset="0"/>
              </a:rPr>
              <a:t>get an eligible payment or get more than the base rate of Family Tax Benefit Part A</a:t>
            </a:r>
            <a:endParaRPr lang="en-US" sz="1200" strike="noStrike" dirty="0">
              <a:solidFill>
                <a:schemeClr val="tx1"/>
              </a:solidFill>
              <a:latin typeface="Aptos" panose="020B0004020202020204" pitchFamily="34" charset="0"/>
            </a:endParaRPr>
          </a:p>
          <a:p>
            <a:pPr marL="171450" lvl="0" indent="-171450">
              <a:buFont typeface="Arial" panose="020B0604020202020204" pitchFamily="34" charset="0"/>
              <a:buChar char="•"/>
            </a:pPr>
            <a:r>
              <a:rPr lang="en-AU" sz="1200" strike="noStrike" dirty="0">
                <a:solidFill>
                  <a:schemeClr val="tx1"/>
                </a:solidFill>
                <a:latin typeface="Aptos" panose="020B0004020202020204" pitchFamily="34" charset="0"/>
              </a:rPr>
              <a:t>live in an eligible accommodation type</a:t>
            </a:r>
            <a:endParaRPr lang="en-US" sz="1200" strike="noStrike" dirty="0">
              <a:solidFill>
                <a:schemeClr val="tx1"/>
              </a:solidFill>
              <a:latin typeface="Aptos" panose="020B0004020202020204" pitchFamily="34" charset="0"/>
            </a:endParaRPr>
          </a:p>
          <a:p>
            <a:pPr marL="171450" lvl="0" indent="-171450">
              <a:buFont typeface="Arial" panose="020B0604020202020204" pitchFamily="34" charset="0"/>
              <a:buChar char="•"/>
            </a:pPr>
            <a:r>
              <a:rPr lang="en-AU" sz="1200" strike="noStrike" dirty="0">
                <a:solidFill>
                  <a:schemeClr val="tx1"/>
                </a:solidFill>
                <a:latin typeface="Aptos" panose="020B0004020202020204" pitchFamily="34" charset="0"/>
              </a:rPr>
              <a:t>pay more than the minimum amount of rent or accommodation costs</a:t>
            </a:r>
            <a:endParaRPr lang="en-US" sz="1200" strike="noStrike" dirty="0">
              <a:solidFill>
                <a:schemeClr val="tx1"/>
              </a:solidFill>
              <a:latin typeface="Aptos" panose="020B0004020202020204" pitchFamily="34" charset="0"/>
            </a:endParaRPr>
          </a:p>
          <a:p>
            <a:pPr marL="171450" lvl="0" indent="-171450">
              <a:buFont typeface="Arial" panose="020B0604020202020204" pitchFamily="34" charset="0"/>
              <a:buChar char="•"/>
            </a:pPr>
            <a:r>
              <a:rPr lang="en-AU" sz="1200" strike="noStrike" dirty="0">
                <a:solidFill>
                  <a:schemeClr val="tx1"/>
                </a:solidFill>
                <a:latin typeface="Aptos" panose="020B0004020202020204" pitchFamily="34" charset="0"/>
              </a:rPr>
              <a:t>meet special rules if you’re 25 or younger.</a:t>
            </a:r>
            <a:endParaRPr lang="en-US" sz="1200" strike="noStrike" dirty="0">
              <a:solidFill>
                <a:schemeClr val="tx1"/>
              </a:solidFill>
              <a:latin typeface="Aptos" panose="020B0004020202020204" pitchFamily="34" charset="0"/>
            </a:endParaRPr>
          </a:p>
          <a:p>
            <a:pPr lvl="0">
              <a:buNone/>
            </a:pPr>
            <a:endParaRPr lang="en-AU" sz="1200" strike="noStrike" dirty="0">
              <a:solidFill>
                <a:srgbClr val="FF0000"/>
              </a:solidFill>
              <a:latin typeface="Aptos" panose="020B0004020202020204" pitchFamily="34" charset="0"/>
            </a:endParaRPr>
          </a:p>
        </p:txBody>
      </p:sp>
      <p:sp>
        <p:nvSpPr>
          <p:cNvPr id="4" name="Slide Number Placeholder 3">
            <a:extLst>
              <a:ext uri="{FF2B5EF4-FFF2-40B4-BE49-F238E27FC236}">
                <a16:creationId xmlns:a16="http://schemas.microsoft.com/office/drawing/2014/main" id="{65D18B64-B283-273E-8816-AF6439470E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033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92593-59AA-E80A-75D7-1B3BD59B6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B877C-6A07-7D99-D260-1F4BA92C96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EB68D97-B7ED-0DEE-2513-44DEF583CA22}"/>
              </a:ext>
            </a:extLst>
          </p:cNvPr>
          <p:cNvSpPr>
            <a:spLocks noGrp="1"/>
          </p:cNvSpPr>
          <p:nvPr>
            <p:ph type="body" idx="1"/>
          </p:nvPr>
        </p:nvSpPr>
        <p:spPr/>
        <p:txBody>
          <a:bodyPr/>
          <a:lstStyle/>
          <a:p>
            <a:r>
              <a:rPr lang="en-AU" dirty="0">
                <a:latin typeface="Aptos" panose="020B0004020202020204" pitchFamily="34" charset="0"/>
              </a:rPr>
              <a:t>To get Rent Assistance you must get an eligible payment. </a:t>
            </a:r>
          </a:p>
          <a:p>
            <a:endParaRPr lang="en-AU" dirty="0">
              <a:latin typeface="Aptos" panose="020B0004020202020204" pitchFamily="34" charset="0"/>
            </a:endParaRPr>
          </a:p>
          <a:p>
            <a:r>
              <a:rPr lang="en-AU" dirty="0">
                <a:latin typeface="Aptos" panose="020B0004020202020204" pitchFamily="34" charset="0"/>
              </a:rPr>
              <a:t>We check if you can get Rent Assistance when you claim a payment or if you tell us about a change when you get an eligible payment.</a:t>
            </a:r>
          </a:p>
          <a:p>
            <a:endParaRPr lang="en-AU" sz="1200" b="0" strike="noStrike" dirty="0">
              <a:solidFill>
                <a:srgbClr val="FF0000"/>
              </a:solidFill>
              <a:latin typeface="Aptos" panose="020B0004020202020204" pitchFamily="34" charset="0"/>
            </a:endParaRPr>
          </a:p>
          <a:p>
            <a:r>
              <a:rPr lang="en-AU" sz="1200" b="0" strike="noStrike" dirty="0">
                <a:solidFill>
                  <a:srgbClr val="FF0000"/>
                </a:solidFill>
                <a:latin typeface="Aptos" panose="020B0004020202020204" pitchFamily="34" charset="0"/>
              </a:rPr>
              <a:t>Special rules apply if you get:</a:t>
            </a:r>
          </a:p>
          <a:p>
            <a:pPr marL="622300" lvl="1" indent="-268288">
              <a:spcAft>
                <a:spcPts val="1200"/>
              </a:spcAft>
              <a:buFont typeface="Arial" panose="020B0604020202020204" pitchFamily="34" charset="0"/>
              <a:buChar char="•"/>
              <a:defRPr/>
            </a:pPr>
            <a:r>
              <a:rPr lang="en-AU" sz="2300" dirty="0">
                <a:solidFill>
                  <a:prstClr val="black"/>
                </a:solidFill>
              </a:rPr>
              <a:t>ABSTUDY Living Allowance if you’re 24 or younger</a:t>
            </a:r>
          </a:p>
          <a:p>
            <a:pPr marL="622300" lvl="1" indent="-268288">
              <a:spcAft>
                <a:spcPts val="12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Disability Support Pension if you’re 20 or younger</a:t>
            </a:r>
            <a:endParaRPr kumimoji="0" lang="en-AU" sz="2300" b="0" i="0" u="none" strike="sngStrike" kern="1200" cap="none" spc="0" normalizeH="0" baseline="0" noProof="0" dirty="0">
              <a:ln>
                <a:noFill/>
              </a:ln>
              <a:solidFill>
                <a:srgbClr val="FF0000"/>
              </a:solidFill>
              <a:effectLst/>
              <a:uLnTx/>
              <a:uFillTx/>
              <a:latin typeface="Roboto"/>
              <a:ea typeface="+mn-ea"/>
              <a:cs typeface="+mn-cs"/>
            </a:endParaRPr>
          </a:p>
          <a:p>
            <a:pPr marL="622300" marR="0" lvl="1" indent="-268288"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AU" sz="2300" b="0" i="0" u="none" strike="noStrike" kern="1200" cap="none" spc="0" normalizeH="0" baseline="0" noProof="0" dirty="0" err="1">
                <a:ln>
                  <a:noFill/>
                </a:ln>
                <a:solidFill>
                  <a:prstClr val="black"/>
                </a:solidFill>
                <a:effectLst/>
                <a:uLnTx/>
                <a:uFillTx/>
                <a:latin typeface="Roboto"/>
                <a:ea typeface="+mn-ea"/>
                <a:cs typeface="+mn-cs"/>
              </a:rPr>
              <a:t>JobSeeker</a:t>
            </a:r>
            <a:r>
              <a:rPr kumimoji="0" lang="en-AU" sz="2300" b="0" i="0" u="none" strike="noStrike" kern="1200" cap="none" spc="0" normalizeH="0" baseline="0" noProof="0" dirty="0">
                <a:ln>
                  <a:noFill/>
                </a:ln>
                <a:solidFill>
                  <a:prstClr val="black"/>
                </a:solidFill>
                <a:effectLst/>
                <a:uLnTx/>
                <a:uFillTx/>
                <a:latin typeface="Roboto"/>
                <a:ea typeface="+mn-ea"/>
                <a:cs typeface="+mn-cs"/>
              </a:rPr>
              <a:t> Payment if you’re 25 or younger</a:t>
            </a:r>
            <a:endParaRPr kumimoji="0" lang="en-AU" sz="2300" b="0" i="0" u="none" strike="sngStrike" kern="1200" cap="none" spc="0" normalizeH="0" baseline="0" noProof="0" dirty="0">
              <a:ln>
                <a:noFill/>
              </a:ln>
              <a:solidFill>
                <a:srgbClr val="FF0000"/>
              </a:solidFill>
              <a:effectLst/>
              <a:uLnTx/>
              <a:uFillTx/>
              <a:latin typeface="Roboto"/>
              <a:ea typeface="+mn-ea"/>
              <a:cs typeface="+mn-cs"/>
            </a:endParaRPr>
          </a:p>
          <a:p>
            <a:pPr marL="622300" lvl="1" indent="-268288">
              <a:spcAft>
                <a:spcPts val="12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Youth Allowance</a:t>
            </a:r>
            <a:r>
              <a:rPr lang="en-AU" sz="2300" dirty="0">
                <a:solidFill>
                  <a:prstClr val="black"/>
                </a:solidFill>
              </a:rPr>
              <a:t> if you’re 24 or younger.</a:t>
            </a:r>
            <a:endParaRPr lang="en-AU" b="1" dirty="0">
              <a:latin typeface="Aptos" panose="020B0004020202020204" pitchFamily="34" charset="0"/>
            </a:endParaRPr>
          </a:p>
          <a:p>
            <a:r>
              <a:rPr lang="en-AU" sz="1200" b="0" i="0" kern="1200" dirty="0">
                <a:solidFill>
                  <a:schemeClr val="tx1"/>
                </a:solidFill>
                <a:effectLst/>
                <a:latin typeface="Aptos" panose="020B0004020202020204" pitchFamily="34" charset="0"/>
                <a:ea typeface="+mn-ea"/>
                <a:cs typeface="+mn-cs"/>
              </a:rPr>
              <a:t>Find the special rules for each of these payments on our website.</a:t>
            </a:r>
          </a:p>
          <a:p>
            <a:endParaRPr lang="en-AU" b="1" dirty="0">
              <a:latin typeface="Aptos" panose="020B0004020202020204" pitchFamily="34" charset="0"/>
            </a:endParaRPr>
          </a:p>
        </p:txBody>
      </p:sp>
      <p:sp>
        <p:nvSpPr>
          <p:cNvPr id="4" name="Slide Number Placeholder 3">
            <a:extLst>
              <a:ext uri="{FF2B5EF4-FFF2-40B4-BE49-F238E27FC236}">
                <a16:creationId xmlns:a16="http://schemas.microsoft.com/office/drawing/2014/main" id="{400EEE4C-3E5B-CFE5-225B-68237EC31B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39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C8418-334E-E577-92F8-E03531965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F7210-4997-5586-2D80-16472910EEAC}"/>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B347DD2-AE33-5250-C51C-D995CA6DA796}"/>
              </a:ext>
            </a:extLst>
          </p:cNvPr>
          <p:cNvSpPr>
            <a:spLocks noGrp="1"/>
          </p:cNvSpPr>
          <p:nvPr>
            <p:ph type="body" idx="1"/>
          </p:nvPr>
        </p:nvSpPr>
        <p:spPr/>
        <p:txBody>
          <a:bodyPr/>
          <a:lstStyle/>
          <a:p>
            <a:endParaRPr lang="en-AU" sz="1200" b="0" i="0" kern="1200" dirty="0">
              <a:solidFill>
                <a:schemeClr val="tx1"/>
              </a:solidFill>
              <a:effectLst/>
              <a:latin typeface="Aptos" panose="020B0004020202020204" pitchFamily="34" charset="0"/>
              <a:ea typeface="+mn-ea"/>
              <a:cs typeface="+mn-cs"/>
            </a:endParaRPr>
          </a:p>
          <a:p>
            <a:r>
              <a:rPr lang="en-AU" sz="1200" b="0" i="0" kern="1200" dirty="0">
                <a:solidFill>
                  <a:schemeClr val="tx1"/>
                </a:solidFill>
                <a:effectLst/>
                <a:latin typeface="Aptos" panose="020B0004020202020204" pitchFamily="34" charset="0"/>
                <a:ea typeface="+mn-ea"/>
                <a:cs typeface="+mn-cs"/>
              </a:rPr>
              <a:t>To be eligible for Rent Assistance, you must be paying one of the following eligible accommodation costs:</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rent</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fees in a retirement village</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fees in an over 55’s village or lifestyle park</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lodging</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board and lodging</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site or mooring fees.</a:t>
            </a:r>
          </a:p>
          <a:p>
            <a:pPr marL="0" indent="0">
              <a:buFont typeface="Arial" panose="020B0604020202020204" pitchFamily="34" charset="0"/>
              <a:buNone/>
            </a:pPr>
            <a:endParaRPr lang="en-AU" sz="1200" b="0" i="0" kern="1200" dirty="0">
              <a:solidFill>
                <a:schemeClr val="tx1"/>
              </a:solidFill>
              <a:effectLst/>
              <a:latin typeface="Aptos" panose="020B0004020202020204" pitchFamily="34" charset="0"/>
              <a:ea typeface="+mn-ea"/>
              <a:cs typeface="+mn-cs"/>
            </a:endParaRPr>
          </a:p>
          <a:p>
            <a:r>
              <a:rPr lang="en-US" sz="1200" b="0" kern="1200" dirty="0">
                <a:solidFill>
                  <a:schemeClr val="tx1"/>
                </a:solidFill>
                <a:latin typeface="Aptos" panose="020B0004020202020204" pitchFamily="34" charset="0"/>
                <a:ea typeface="+mn-ea"/>
                <a:cs typeface="+mn-cs"/>
              </a:rPr>
              <a:t>Eligible accommodation types include:</a:t>
            </a:r>
          </a:p>
          <a:p>
            <a:pPr marL="171450" lvl="0" indent="-171450">
              <a:lnSpc>
                <a:spcPct val="100000"/>
              </a:lnSpc>
              <a:buFont typeface="Arial" panose="020B0604020202020204" pitchFamily="34" charset="0"/>
              <a:buChar char="•"/>
            </a:pPr>
            <a:r>
              <a:rPr lang="en-AU" sz="1200" dirty="0">
                <a:latin typeface="Aptos" panose="020B0004020202020204" pitchFamily="34" charset="0"/>
              </a:rPr>
              <a:t>board and lodging</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community and disability housing</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defence housing</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private housing </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retirement and lifestyle villages</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travelling, site and mooring fees</a:t>
            </a:r>
            <a:endParaRPr lang="en-US" sz="1200" dirty="0">
              <a:latin typeface="Aptos" panose="020B0004020202020204" pitchFamily="34" charset="0"/>
            </a:endParaRPr>
          </a:p>
          <a:p>
            <a:pPr marL="171450" lvl="0" indent="-171450">
              <a:lnSpc>
                <a:spcPct val="100000"/>
              </a:lnSpc>
              <a:buFont typeface="Arial" panose="020B0604020202020204" pitchFamily="34" charset="0"/>
              <a:buChar char="•"/>
            </a:pPr>
            <a:r>
              <a:rPr lang="en-AU" sz="1200" dirty="0">
                <a:latin typeface="Aptos" panose="020B0004020202020204" pitchFamily="34" charset="0"/>
              </a:rPr>
              <a:t>housing if you’re 25 or younger living with or without your parents or guardians.</a:t>
            </a:r>
            <a:endParaRPr lang="en-US" sz="1200" dirty="0">
              <a:latin typeface="Aptos" panose="020B0004020202020204" pitchFamily="34" charset="0"/>
            </a:endParaRPr>
          </a:p>
          <a:p>
            <a:pPr marL="0" indent="0">
              <a:buFont typeface="Arial" panose="020B0604020202020204" pitchFamily="34" charset="0"/>
              <a:buNone/>
            </a:pPr>
            <a:endParaRPr lang="en-AU" sz="1200" b="0" i="0" kern="1200" dirty="0">
              <a:solidFill>
                <a:schemeClr val="tx1"/>
              </a:solidFill>
              <a:effectLst/>
              <a:latin typeface="Aptos" panose="020B0004020202020204" pitchFamily="34" charset="0"/>
              <a:ea typeface="+mn-ea"/>
              <a:cs typeface="+mn-cs"/>
            </a:endParaRPr>
          </a:p>
          <a:p>
            <a:r>
              <a:rPr lang="en-AU" dirty="0">
                <a:latin typeface="Aptos" panose="020B0004020202020204" pitchFamily="34" charset="0"/>
              </a:rPr>
              <a:t>If you get Rent Assistance, you must tell us about changes to your rent or accommodation. For example, if:</a:t>
            </a:r>
          </a:p>
          <a:p>
            <a:pPr marL="171450" indent="-171450">
              <a:buFont typeface="Arial" panose="020B0604020202020204" pitchFamily="34" charset="0"/>
              <a:buChar char="•"/>
            </a:pPr>
            <a:r>
              <a:rPr lang="en-AU" dirty="0">
                <a:latin typeface="Aptos" panose="020B0004020202020204" pitchFamily="34" charset="0"/>
              </a:rPr>
              <a:t>the amount of rent or accommodation costs you pay changes</a:t>
            </a:r>
          </a:p>
          <a:p>
            <a:pPr marL="171450" indent="-171450">
              <a:buFont typeface="Arial" panose="020B0604020202020204" pitchFamily="34" charset="0"/>
              <a:buChar char="•"/>
            </a:pPr>
            <a:r>
              <a:rPr lang="en-AU" dirty="0">
                <a:latin typeface="Aptos" panose="020B0004020202020204" pitchFamily="34" charset="0"/>
              </a:rPr>
              <a:t>you moved to or are planning to move to a new address </a:t>
            </a:r>
          </a:p>
          <a:p>
            <a:pPr marL="171450" indent="-171450">
              <a:buFont typeface="Arial" panose="020B0604020202020204" pitchFamily="34" charset="0"/>
              <a:buChar char="•"/>
            </a:pPr>
            <a:r>
              <a:rPr lang="en-AU" dirty="0">
                <a:latin typeface="Aptos" panose="020B0004020202020204" pitchFamily="34" charset="0"/>
              </a:rPr>
              <a:t>you start or stop sharing accommodation with someone else</a:t>
            </a:r>
          </a:p>
          <a:p>
            <a:pPr marL="171450" indent="-171450">
              <a:buFont typeface="Arial" panose="020B0604020202020204" pitchFamily="34" charset="0"/>
              <a:buChar char="•"/>
            </a:pPr>
            <a:r>
              <a:rPr lang="en-AU" dirty="0">
                <a:latin typeface="Aptos" panose="020B0004020202020204" pitchFamily="34" charset="0"/>
              </a:rPr>
              <a:t>you start or stop living with a partner.</a:t>
            </a:r>
          </a:p>
          <a:p>
            <a:endParaRPr lang="en-AU" b="1" dirty="0">
              <a:latin typeface="Aptos" panose="020B0004020202020204" pitchFamily="34" charset="0"/>
            </a:endParaRPr>
          </a:p>
        </p:txBody>
      </p:sp>
      <p:sp>
        <p:nvSpPr>
          <p:cNvPr id="4" name="Slide Number Placeholder 3">
            <a:extLst>
              <a:ext uri="{FF2B5EF4-FFF2-40B4-BE49-F238E27FC236}">
                <a16:creationId xmlns:a16="http://schemas.microsoft.com/office/drawing/2014/main" id="{7D09165B-39ED-47A7-D093-D8001965FE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0194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You must pay more than the minimum amount of rent or accommodation costs to get Rent Assistance.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t>We work out the amount of Rent Assistance you can get up to the maximum amount using the amount of rent or accommodation costs you pay. </a:t>
            </a:r>
            <a:endParaRPr lang="en-US" dirty="0"/>
          </a:p>
          <a:p>
            <a:endParaRPr lang="en-AU" dirty="0">
              <a:solidFill>
                <a:schemeClr val="tx1"/>
              </a:solidFill>
              <a:latin typeface="Aptos" panose="020B0004020202020204" pitchFamily="34" charset="0"/>
            </a:endParaRPr>
          </a:p>
          <a:p>
            <a:r>
              <a:rPr lang="en-AU" dirty="0">
                <a:solidFill>
                  <a:schemeClr val="tx1"/>
                </a:solidFill>
                <a:latin typeface="Aptos" panose="020B0004020202020204" pitchFamily="34" charset="0"/>
              </a:rPr>
              <a:t>The amount of Rent Assistance you get may also change if any of these things happen:</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the rent or accommodation costs you pay increases or decreases</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you move house</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your income increases or decreases</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payments you get from us increase or decrease</a:t>
            </a:r>
          </a:p>
          <a:p>
            <a:pPr marL="171450" indent="-171450">
              <a:buFont typeface="Arial" panose="020B0604020202020204" pitchFamily="34" charset="0"/>
              <a:buChar char="•"/>
            </a:pPr>
            <a:r>
              <a:rPr lang="en-AU" sz="1200" b="0" i="0" kern="1200" dirty="0">
                <a:solidFill>
                  <a:schemeClr val="tx1"/>
                </a:solidFill>
                <a:effectLst/>
                <a:latin typeface="Aptos" panose="020B0004020202020204" pitchFamily="34" charset="0"/>
                <a:ea typeface="+mn-ea"/>
                <a:cs typeface="+mn-cs"/>
              </a:rPr>
              <a:t>your family circumstances change, for example you separate from your partner, or the number of children in your care changes.</a:t>
            </a:r>
          </a:p>
          <a:p>
            <a:endParaRPr lang="en-AU" sz="1200" b="0" i="0" kern="1200" dirty="0">
              <a:solidFill>
                <a:schemeClr val="tx1"/>
              </a:solidFill>
              <a:effectLst/>
              <a:latin typeface="Aptos" panose="020B0004020202020204" pitchFamily="34" charset="0"/>
              <a:ea typeface="+mn-ea"/>
              <a:cs typeface="+mn-cs"/>
            </a:endParaRPr>
          </a:p>
          <a:p>
            <a:r>
              <a:rPr lang="en-AU" sz="1200" b="0" i="0" kern="1200" dirty="0">
                <a:solidFill>
                  <a:schemeClr val="tx1"/>
                </a:solidFill>
                <a:effectLst/>
                <a:latin typeface="Aptos" panose="020B0004020202020204" pitchFamily="34" charset="0"/>
                <a:ea typeface="+mn-ea"/>
                <a:cs typeface="+mn-cs"/>
              </a:rPr>
              <a:t>We review Rent Assistance rates on 20 March and 20 September each year. This is in line with the Consumer Price Index.</a:t>
            </a:r>
          </a:p>
          <a:p>
            <a:endParaRPr lang="en-AU" dirty="0"/>
          </a:p>
          <a:p>
            <a:r>
              <a:rPr lang="en-AU" b="1" i="1" dirty="0">
                <a:latin typeface="Aptos" panose="020B0004020202020204" pitchFamily="34" charset="0"/>
              </a:rPr>
              <a:t>Note to facilitator: use the link to the webpage on the slide for more specific rates for Rent Assistance that we pay with an income support payment, ABSTUDY or Family Tax Benefit.</a:t>
            </a:r>
          </a:p>
        </p:txBody>
      </p:sp>
      <p:sp>
        <p:nvSpPr>
          <p:cNvPr id="4" name="Slide Number Placeholder 3"/>
          <p:cNvSpPr>
            <a:spLocks noGrp="1"/>
          </p:cNvSpPr>
          <p:nvPr>
            <p:ph type="sldNum" sz="quarter" idx="5"/>
          </p:nvPr>
        </p:nvSpPr>
        <p:spPr/>
        <p:txBody>
          <a:bodyPr/>
          <a:lstStyle/>
          <a:p>
            <a:fld id="{FC7234CF-9892-485D-9B9B-1005E6824F6E}" type="slidenum">
              <a:rPr lang="en-AU" smtClean="0"/>
              <a:t>6</a:t>
            </a:fld>
            <a:endParaRPr lang="en-AU"/>
          </a:p>
        </p:txBody>
      </p:sp>
    </p:spTree>
    <p:extLst>
      <p:ext uri="{BB962C8B-B14F-4D97-AF65-F5344CB8AC3E}">
        <p14:creationId xmlns:p14="http://schemas.microsoft.com/office/powerpoint/2010/main" val="1849635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lvl="0">
              <a:buFont typeface="Arial" panose="020B0604020202020204" pitchFamily="34" charset="0"/>
              <a:buNone/>
            </a:pPr>
            <a:r>
              <a:rPr lang="en-AU" b="0" dirty="0">
                <a:latin typeface="Aptos" panose="020B0004020202020204" pitchFamily="34" charset="0"/>
              </a:rPr>
              <a:t>To get the right amount of Rent Assistance you must keep your details up to date, including the amount of rent you pay, if you move address or if you stop paying rent. </a:t>
            </a:r>
          </a:p>
          <a:p>
            <a:pPr lvl="0">
              <a:buFont typeface="Arial" panose="020B0604020202020204" pitchFamily="34" charset="0"/>
              <a:buNone/>
            </a:pPr>
            <a:endParaRPr lang="en-US" dirty="0">
              <a:latin typeface="Aptos" panose="020B0004020202020204" pitchFamily="34" charset="0"/>
            </a:endParaRPr>
          </a:p>
          <a:p>
            <a:pPr lvl="0">
              <a:buFont typeface="Arial" panose="020B0604020202020204" pitchFamily="34" charset="0"/>
              <a:buNone/>
            </a:pPr>
            <a:r>
              <a:rPr lang="en-AU" b="0" dirty="0">
                <a:latin typeface="Aptos" panose="020B0004020202020204" pitchFamily="34" charset="0"/>
              </a:rPr>
              <a:t>You must update your address and accommodation details within 14 days of any change. </a:t>
            </a:r>
          </a:p>
          <a:p>
            <a:pPr lvl="0">
              <a:buFont typeface="Arial" panose="020B0604020202020204" pitchFamily="34" charset="0"/>
              <a:buNone/>
            </a:pPr>
            <a:endParaRPr lang="en-AU" b="0" dirty="0">
              <a:latin typeface="Aptos" panose="020B0004020202020204" pitchFamily="34" charset="0"/>
            </a:endParaRPr>
          </a:p>
          <a:p>
            <a:pPr lvl="0">
              <a:buFont typeface="Arial" panose="020B0604020202020204" pitchFamily="34" charset="0"/>
              <a:buNone/>
            </a:pPr>
            <a:r>
              <a:rPr lang="en-US" b="0" dirty="0">
                <a:latin typeface="+mn-lt"/>
              </a:rPr>
              <a:t>If you need more help online, you can use our </a:t>
            </a:r>
            <a:r>
              <a:rPr lang="en-US" b="1" dirty="0">
                <a:latin typeface="+mn-lt"/>
              </a:rPr>
              <a:t>Update address and accommodation details help guide </a:t>
            </a:r>
            <a:r>
              <a:rPr lang="en-US" b="0" dirty="0">
                <a:latin typeface="+mn-lt"/>
              </a:rPr>
              <a:t>on our website. You can find it by typing </a:t>
            </a:r>
            <a:r>
              <a:rPr lang="en-AU" b="1" i="0" dirty="0"/>
              <a:t>QC 37491 </a:t>
            </a:r>
            <a:r>
              <a:rPr lang="en-AU" b="0" i="0" dirty="0"/>
              <a:t>into the search.</a:t>
            </a:r>
            <a:endParaRPr lang="en-AU" b="0" dirty="0">
              <a:latin typeface="+mn-lt"/>
            </a:endParaRPr>
          </a:p>
          <a:p>
            <a:pPr lvl="0">
              <a:buFont typeface="Arial" panose="020B0604020202020204" pitchFamily="34" charset="0"/>
              <a:buNone/>
            </a:pPr>
            <a:endParaRPr lang="en-AU" b="0" dirty="0">
              <a:latin typeface="Aptos" panose="020B0004020202020204" pitchFamily="34" charset="0"/>
            </a:endParaRPr>
          </a:p>
          <a:p>
            <a:pPr lvl="0">
              <a:buFont typeface="Arial" panose="020B0604020202020204" pitchFamily="34" charset="0"/>
              <a:buNone/>
            </a:pPr>
            <a:r>
              <a:rPr lang="en-AU" b="0" dirty="0">
                <a:latin typeface="Aptos" panose="020B0004020202020204" pitchFamily="34" charset="0"/>
              </a:rPr>
              <a:t>If you can’t tell us online you can:</a:t>
            </a:r>
            <a:endParaRPr lang="en-US" dirty="0">
              <a:latin typeface="Aptos" panose="020B0004020202020204" pitchFamily="34" charset="0"/>
            </a:endParaRPr>
          </a:p>
          <a:p>
            <a:pPr marL="171450" lvl="0" indent="-171450">
              <a:buFont typeface="Arial" panose="020B0604020202020204" pitchFamily="34" charset="0"/>
              <a:buChar char="•"/>
            </a:pPr>
            <a:r>
              <a:rPr lang="en-AU" b="0" dirty="0">
                <a:latin typeface="Aptos" panose="020B0004020202020204" pitchFamily="34" charset="0"/>
              </a:rPr>
              <a:t>call us on your regular payment line</a:t>
            </a:r>
          </a:p>
          <a:p>
            <a:pPr marL="171450" lvl="0" indent="-171450">
              <a:buFont typeface="Arial" panose="020B0604020202020204" pitchFamily="34" charset="0"/>
              <a:buChar char="•"/>
            </a:pPr>
            <a:r>
              <a:rPr lang="en-AU" b="0" dirty="0">
                <a:latin typeface="Aptos" panose="020B0004020202020204" pitchFamily="34" charset="0"/>
              </a:rPr>
              <a:t>visit a service centre.</a:t>
            </a:r>
          </a:p>
          <a:p>
            <a:pPr marL="171450" lvl="0" indent="-171450">
              <a:buFont typeface="Arial" panose="020B0604020202020204" pitchFamily="34" charset="0"/>
              <a:buChar char="•"/>
            </a:pPr>
            <a:endParaRPr lang="en-AU" b="0"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b="0" dirty="0">
                <a:latin typeface="+mn-lt"/>
              </a:rPr>
              <a:t>If you only need to update your rent amount, you can get your housing provider to update it for you if they use the Electronic Verification of Rent (</a:t>
            </a:r>
            <a:r>
              <a:rPr lang="en-AU" b="0" dirty="0" err="1">
                <a:latin typeface="+mn-lt"/>
              </a:rPr>
              <a:t>EVoR</a:t>
            </a:r>
            <a:r>
              <a:rPr lang="en-AU" b="0" dirty="0">
                <a:latin typeface="+mn-lt"/>
              </a:rPr>
              <a:t>) online service.</a:t>
            </a:r>
            <a:endParaRPr lang="en-AU" dirty="0"/>
          </a:p>
          <a:p>
            <a:pPr marL="171450" lvl="0" indent="-171450">
              <a:buFont typeface="Arial" panose="020B0604020202020204" pitchFamily="34" charset="0"/>
              <a:buChar char="•"/>
            </a:pPr>
            <a:endParaRPr lang="en-AU" b="0"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i="0" dirty="0">
                <a:latin typeface="Aptos" panose="020B0004020202020204" pitchFamily="34" charset="0"/>
              </a:rPr>
              <a:t>Let us know if you need an interpreter and we will arrange one for free.</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52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2C52B-D0CB-5834-5681-923754ECB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86C85-1428-548F-0C01-1456B7D6D5A8}"/>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A9F0295F-068E-0939-80E2-3C302DB95F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tx1"/>
                </a:solidFill>
                <a:latin typeface="Aptos" panose="020B0004020202020204" pitchFamily="34" charset="0"/>
              </a:rPr>
              <a:t>Tell us within 14 days if you plan to live away from your home address for a short period of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chemeClr val="tx1"/>
              </a:solidFill>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solidFill>
                  <a:schemeClr val="tx1"/>
                </a:solidFill>
                <a:latin typeface="Aptos" panose="020B0004020202020204" pitchFamily="34" charset="0"/>
              </a:rPr>
              <a:t>Depending on the reason, you may still get Rent Assistance, and we may ask you to give us more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i="1" dirty="0">
              <a:solidFill>
                <a:schemeClr val="tx1"/>
              </a:solidFill>
              <a:latin typeface="Aptos" panose="020B0004020202020204" pitchFamily="34" charset="0"/>
            </a:endParaRPr>
          </a:p>
          <a:p>
            <a:pPr lvl="0">
              <a:buNone/>
            </a:pPr>
            <a:r>
              <a:rPr lang="en-AU" sz="1200" b="0" dirty="0">
                <a:solidFill>
                  <a:schemeClr val="tx1"/>
                </a:solidFill>
                <a:latin typeface="Aptos" panose="020B0004020202020204" pitchFamily="34" charset="0"/>
              </a:rPr>
              <a:t>We’ll check if you can still get Rent Assistance at the temporary address if your move is for any of these reasons. You: </a:t>
            </a:r>
            <a:endParaRPr lang="en-US" sz="1200" dirty="0">
              <a:solidFill>
                <a:schemeClr val="tx1"/>
              </a:solidFill>
              <a:latin typeface="Aptos" panose="020B0004020202020204" pitchFamily="34" charset="0"/>
            </a:endParaRPr>
          </a:p>
          <a:p>
            <a:pPr marL="228600" lvl="0" indent="-228600">
              <a:buFont typeface="Arial" panose="020B0604020202020204" pitchFamily="34" charset="0"/>
              <a:buChar char="•"/>
            </a:pPr>
            <a:r>
              <a:rPr lang="en-AU" sz="1200" b="0" dirty="0">
                <a:solidFill>
                  <a:schemeClr val="tx1"/>
                </a:solidFill>
                <a:latin typeface="Aptos" panose="020B0004020202020204" pitchFamily="34" charset="0"/>
              </a:rPr>
              <a:t>go into respite care</a:t>
            </a:r>
          </a:p>
          <a:p>
            <a:pPr marL="228600" lvl="0" indent="-228600">
              <a:buFont typeface="Arial" panose="020B0604020202020204" pitchFamily="34" charset="0"/>
              <a:buChar char="•"/>
            </a:pPr>
            <a:r>
              <a:rPr lang="en-AU" sz="1200" b="0" dirty="0">
                <a:solidFill>
                  <a:schemeClr val="tx1"/>
                </a:solidFill>
                <a:latin typeface="Aptos" panose="020B0004020202020204" pitchFamily="34" charset="0"/>
              </a:rPr>
              <a:t>live in refuge type accommodation </a:t>
            </a:r>
            <a:r>
              <a:rPr lang="en-AU" sz="1200" b="0" strike="noStrike" dirty="0">
                <a:solidFill>
                  <a:schemeClr val="tx1"/>
                </a:solidFill>
                <a:latin typeface="Aptos" panose="020B0004020202020204" pitchFamily="34" charset="0"/>
              </a:rPr>
              <a:t>such as </a:t>
            </a:r>
            <a:r>
              <a:rPr lang="en-AU" sz="1200" b="0" dirty="0">
                <a:solidFill>
                  <a:schemeClr val="tx1"/>
                </a:solidFill>
                <a:latin typeface="Aptos" panose="020B0004020202020204" pitchFamily="34" charset="0"/>
              </a:rPr>
              <a:t>refuge, crisis or emergency accommodation for less than 3 months</a:t>
            </a:r>
          </a:p>
          <a:p>
            <a:pPr marL="228600" lvl="0" indent="-228600">
              <a:buFont typeface="Arial" panose="020B0604020202020204" pitchFamily="34" charset="0"/>
              <a:buChar char="•"/>
            </a:pPr>
            <a:r>
              <a:rPr lang="en-AU" sz="1200" b="0" dirty="0">
                <a:solidFill>
                  <a:schemeClr val="tx1"/>
                </a:solidFill>
                <a:latin typeface="Aptos" panose="020B0004020202020204" pitchFamily="34" charset="0"/>
              </a:rPr>
              <a:t>plan to return to your home</a:t>
            </a:r>
          </a:p>
          <a:p>
            <a:pPr marL="228600" lvl="0" indent="-228600">
              <a:buFont typeface="Arial" panose="020B0604020202020204" pitchFamily="34" charset="0"/>
              <a:buChar char="•"/>
            </a:pPr>
            <a:r>
              <a:rPr lang="en-AU" sz="1200" b="0" dirty="0">
                <a:solidFill>
                  <a:schemeClr val="tx1"/>
                </a:solidFill>
                <a:latin typeface="Aptos" panose="020B0004020202020204" pitchFamily="34" charset="0"/>
              </a:rPr>
              <a:t>sell the home you live in and will </a:t>
            </a:r>
            <a:r>
              <a:rPr lang="en-AU" sz="1200" b="0" strike="noStrike" dirty="0">
                <a:solidFill>
                  <a:schemeClr val="tx1"/>
                </a:solidFill>
                <a:latin typeface="Aptos" panose="020B0004020202020204" pitchFamily="34" charset="0"/>
              </a:rPr>
              <a:t>use the money </a:t>
            </a:r>
            <a:r>
              <a:rPr lang="en-AU" sz="1200" b="0" dirty="0">
                <a:solidFill>
                  <a:schemeClr val="tx1"/>
                </a:solidFill>
                <a:latin typeface="Aptos" panose="020B0004020202020204" pitchFamily="34" charset="0"/>
              </a:rPr>
              <a:t>to build, renovate or buy another</a:t>
            </a:r>
          </a:p>
          <a:p>
            <a:pPr marL="228600" lvl="0" indent="-228600">
              <a:buFont typeface="Arial" panose="020B0604020202020204" pitchFamily="34" charset="0"/>
              <a:buChar char="•"/>
            </a:pPr>
            <a:r>
              <a:rPr lang="en-AU" sz="1200" b="0" dirty="0">
                <a:solidFill>
                  <a:schemeClr val="tx1"/>
                </a:solidFill>
                <a:latin typeface="Aptos" panose="020B0004020202020204" pitchFamily="34" charset="0"/>
              </a:rPr>
              <a:t>live in another person's home as you’re affected by family and domestic violence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200" b="0" dirty="0">
                <a:solidFill>
                  <a:schemeClr val="tx1"/>
                </a:solidFill>
                <a:latin typeface="Aptos" panose="020B0004020202020204" pitchFamily="34" charset="0"/>
              </a:rPr>
              <a:t>live away from your usual address </a:t>
            </a:r>
            <a:r>
              <a:rPr lang="en-AU" sz="1200" dirty="0">
                <a:solidFill>
                  <a:schemeClr val="tx1"/>
                </a:solidFill>
                <a:latin typeface="Aptos" panose="020B0004020202020204" pitchFamily="34" charset="0"/>
              </a:rPr>
              <a:t>so your child can go to school, and you don’t get any other </a:t>
            </a:r>
            <a:r>
              <a:rPr lang="en-AU" sz="1200" strike="noStrike" dirty="0">
                <a:solidFill>
                  <a:schemeClr val="tx1"/>
                </a:solidFill>
                <a:latin typeface="Aptos" panose="020B0004020202020204" pitchFamily="34" charset="0"/>
              </a:rPr>
              <a:t>payment </a:t>
            </a:r>
            <a:r>
              <a:rPr lang="en-AU" sz="1200" dirty="0">
                <a:solidFill>
                  <a:schemeClr val="tx1"/>
                </a:solidFill>
                <a:latin typeface="Aptos" panose="020B0004020202020204" pitchFamily="34" charset="0"/>
              </a:rPr>
              <a:t>for the same purpose.</a:t>
            </a:r>
          </a:p>
          <a:p>
            <a:pPr marL="0" lvl="0" indent="0">
              <a:buFont typeface="Calibri" panose="020F0502020204030204" pitchFamily="34" charset="0"/>
              <a:buNone/>
            </a:pPr>
            <a:endParaRPr lang="en-AU" sz="1600" b="0" dirty="0">
              <a:latin typeface="+mn-lt"/>
            </a:endParaRPr>
          </a:p>
        </p:txBody>
      </p:sp>
      <p:sp>
        <p:nvSpPr>
          <p:cNvPr id="4" name="Slide Number Placeholder 3">
            <a:extLst>
              <a:ext uri="{FF2B5EF4-FFF2-40B4-BE49-F238E27FC236}">
                <a16:creationId xmlns:a16="http://schemas.microsoft.com/office/drawing/2014/main" id="{3A8113E3-D728-03D2-DE5A-3A46D4A817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6909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1709738" algn="l"/>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Centrepay is a free service to help pay some bills like rent or accommodation costs directly from your Centrelink payment.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1709738" algn="l"/>
              </a:tabLst>
              <a:defRPr/>
            </a:pPr>
            <a:endParaRPr lang="en-AU"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1709738" algn="l"/>
              </a:tabLst>
              <a:defRPr/>
            </a:pPr>
            <a:r>
              <a:rPr lang="en-AU" b="0" dirty="0"/>
              <a:t>Your housing organisation or accommodation provider must be registered with us to use Centrepay. </a:t>
            </a:r>
            <a:endPar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1709738" algn="l"/>
              </a:tabLst>
              <a:defRPr/>
            </a:pPr>
            <a:endPar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tab pos="1709738" algn="l"/>
              </a:tabLst>
              <a:defRPr/>
            </a:pPr>
            <a:r>
              <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How does it work?</a:t>
            </a: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You tell us: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who you want to pay</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how much you want to pay them</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which Centrelink payment you want the money to come from</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when to start and stop the deduction.</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If you pay your rent using Centrepay you must tell us about changes. We won’t change the amount or stop the deduction unless you tell us to stop or change it. You can also change or stop a Centrelink deduction at any time using your myGov online account.</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AU" b="0" dirty="0"/>
              <a:t>You must update your accommodation details separately to updating your Centrepay deduction. </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Resources:</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Centrepay </a:t>
            </a: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audio – available in 20 languages: Arabic, Assyrian, Burmese, Cantonese, Chaldean, Dari, Hazaragi, Khmer, Korean, Kurdish (Kurmanji) Nepali, Persian (Farsi), Russian, Spanish, Swahili, Thai, Turkish, Ukrainian and Vietnamese - </a:t>
            </a:r>
            <a:r>
              <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servicesaustralia.gov.au/</a:t>
            </a:r>
            <a:r>
              <a:rPr kumimoji="0" lang="en-AU" sz="1200" b="1"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centrepay</a:t>
            </a:r>
            <a:r>
              <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-audio-translation </a:t>
            </a:r>
            <a:r>
              <a:rPr kumimoji="0" lang="en-AU" sz="12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or search </a:t>
            </a:r>
            <a:r>
              <a:rPr lang="en-AU" sz="1200" b="1" i="0" kern="1200" dirty="0">
                <a:solidFill>
                  <a:schemeClr val="tx1"/>
                </a:solidFill>
                <a:effectLst/>
                <a:latin typeface="Aptos" panose="020B0004020202020204" pitchFamily="34" charset="0"/>
                <a:ea typeface="+mn-ea"/>
                <a:cs typeface="+mn-cs"/>
              </a:rPr>
              <a:t>QC 45221</a:t>
            </a:r>
            <a:endParaRPr kumimoji="0" lang="en-AU" sz="1200" b="1" i="0" u="none" strike="noStrike" kern="1200" cap="none" spc="0" normalizeH="0" baseline="0" noProof="0" dirty="0">
              <a:ln>
                <a:noFill/>
              </a:ln>
              <a:solidFill>
                <a:prstClr val="black"/>
              </a:solidFill>
              <a:effectLst/>
              <a:uLnTx/>
              <a:uFillTx/>
              <a:latin typeface="Aptos" panose="020B0004020202020204"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7234CF-9892-485D-9B9B-1005E6824F6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971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28530" y="2887807"/>
            <a:ext cx="6869550" cy="1885951"/>
          </a:xfrm>
          <a:prstGeom prst="rect">
            <a:avLst/>
          </a:prstGeom>
        </p:spPr>
        <p:txBody>
          <a:bodyPr vert="horz" lIns="0" tIns="0" rIns="0" bIns="0" rtlCol="0" anchor="t">
            <a:normAutofit/>
          </a:bodyPr>
          <a:lstStyle>
            <a:lvl1pPr>
              <a:defRPr sz="3600" b="1">
                <a:solidFill>
                  <a:schemeClr val="accent2"/>
                </a:solidFill>
                <a:latin typeface="+mj-lt"/>
              </a:defRPr>
            </a:lvl1pPr>
          </a:lstStyle>
          <a:p>
            <a:r>
              <a:rPr lang="en-US" dirty="0"/>
              <a:t>Select object to edit Master title style</a:t>
            </a:r>
            <a:endParaRPr lang="en-AU" dirty="0"/>
          </a:p>
        </p:txBody>
      </p:sp>
      <p:sp>
        <p:nvSpPr>
          <p:cNvPr id="8" name="Date Placeholder 3">
            <a:extLst>
              <a:ext uri="{FF2B5EF4-FFF2-40B4-BE49-F238E27FC236}">
                <a16:creationId xmlns:a16="http://schemas.microsoft.com/office/drawing/2014/main" id="{8D424098-2204-479D-9BF7-4E57F1B455C2}"/>
              </a:ext>
            </a:extLst>
          </p:cNvPr>
          <p:cNvSpPr>
            <a:spLocks noGrp="1"/>
          </p:cNvSpPr>
          <p:nvPr>
            <p:ph type="dt" sz="half" idx="2"/>
          </p:nvPr>
        </p:nvSpPr>
        <p:spPr>
          <a:xfrm>
            <a:off x="628530" y="6186278"/>
            <a:ext cx="2743200" cy="365125"/>
          </a:xfrm>
          <a:prstGeom prst="rect">
            <a:avLst/>
          </a:prstGeom>
        </p:spPr>
        <p:txBody>
          <a:bodyPr vert="horz" lIns="0" tIns="0" rIns="0" bIns="0" rtlCol="0" anchor="ctr"/>
          <a:lstStyle>
            <a:lvl1pPr algn="l">
              <a:defRPr sz="1200" cap="all" baseline="0">
                <a:solidFill>
                  <a:schemeClr val="tx1"/>
                </a:solidFill>
              </a:defRPr>
            </a:lvl1pPr>
          </a:lstStyle>
          <a:p>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63000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
        <p:nvSpPr>
          <p:cNvPr id="9" name="Text Placeholder 8">
            <a:extLst>
              <a:ext uri="{FF2B5EF4-FFF2-40B4-BE49-F238E27FC236}">
                <a16:creationId xmlns:a16="http://schemas.microsoft.com/office/drawing/2014/main" id="{325C01A9-A294-3FEC-B367-29772FDE602B}"/>
              </a:ext>
            </a:extLst>
          </p:cNvPr>
          <p:cNvSpPr>
            <a:spLocks noGrp="1"/>
          </p:cNvSpPr>
          <p:nvPr>
            <p:ph type="body" sz="quarter" idx="11" hasCustomPrompt="1"/>
          </p:nvPr>
        </p:nvSpPr>
        <p:spPr>
          <a:xfrm>
            <a:off x="628530" y="5267990"/>
            <a:ext cx="5827713" cy="419100"/>
          </a:xfrm>
          <a:prstGeom prst="rect">
            <a:avLst/>
          </a:prstGeom>
        </p:spPr>
        <p:txBody>
          <a:bodyPr lIns="0" tIns="72000" rIns="0" bIns="72000"/>
          <a:lstStyle>
            <a:lvl1pPr>
              <a:defRPr sz="12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DIVISION | BRANCH</a:t>
            </a:r>
            <a:endParaRPr lang="en-AU" dirty="0"/>
          </a:p>
        </p:txBody>
      </p:sp>
    </p:spTree>
    <p:extLst>
      <p:ext uri="{BB962C8B-B14F-4D97-AF65-F5344CB8AC3E}">
        <p14:creationId xmlns:p14="http://schemas.microsoft.com/office/powerpoint/2010/main" val="871401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ll_ou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ext Placeholder 8"/>
          <p:cNvSpPr>
            <a:spLocks noGrp="1"/>
          </p:cNvSpPr>
          <p:nvPr>
            <p:ph type="body" sz="quarter" idx="13" hasCustomPrompt="1"/>
          </p:nvPr>
        </p:nvSpPr>
        <p:spPr>
          <a:xfrm>
            <a:off x="608830"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34" name="Google Shape;353;p23"/>
          <p:cNvCxnSpPr/>
          <p:nvPr userDrawn="1"/>
        </p:nvCxnSpPr>
        <p:spPr>
          <a:xfrm>
            <a:off x="608830"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36" name="Text Placeholder 8"/>
          <p:cNvSpPr>
            <a:spLocks noGrp="1"/>
          </p:cNvSpPr>
          <p:nvPr>
            <p:ph type="body" sz="quarter" idx="16" hasCustomPrompt="1"/>
          </p:nvPr>
        </p:nvSpPr>
        <p:spPr>
          <a:xfrm>
            <a:off x="608830" y="3935133"/>
            <a:ext cx="2512989"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37" name="Text Placeholder 8"/>
          <p:cNvSpPr>
            <a:spLocks noGrp="1"/>
          </p:cNvSpPr>
          <p:nvPr>
            <p:ph type="body" sz="quarter" idx="17" hasCustomPrompt="1"/>
          </p:nvPr>
        </p:nvSpPr>
        <p:spPr>
          <a:xfrm>
            <a:off x="3692194" y="3935133"/>
            <a:ext cx="2562995"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38" name="Text Placeholder 8"/>
          <p:cNvSpPr>
            <a:spLocks noGrp="1"/>
          </p:cNvSpPr>
          <p:nvPr>
            <p:ph type="body" sz="quarter" idx="18" hasCustomPrompt="1"/>
          </p:nvPr>
        </p:nvSpPr>
        <p:spPr>
          <a:xfrm>
            <a:off x="6775558" y="3935133"/>
            <a:ext cx="2562995"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1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15" name="Text Placeholder 8"/>
          <p:cNvSpPr>
            <a:spLocks noGrp="1"/>
          </p:cNvSpPr>
          <p:nvPr>
            <p:ph type="body" sz="quarter" idx="19" hasCustomPrompt="1"/>
          </p:nvPr>
        </p:nvSpPr>
        <p:spPr>
          <a:xfrm>
            <a:off x="3692194"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6" name="Google Shape;353;p23"/>
          <p:cNvCxnSpPr/>
          <p:nvPr userDrawn="1"/>
        </p:nvCxnSpPr>
        <p:spPr>
          <a:xfrm>
            <a:off x="3692194"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17" name="Text Placeholder 8"/>
          <p:cNvSpPr>
            <a:spLocks noGrp="1"/>
          </p:cNvSpPr>
          <p:nvPr>
            <p:ph type="body" sz="quarter" idx="20" hasCustomPrompt="1"/>
          </p:nvPr>
        </p:nvSpPr>
        <p:spPr>
          <a:xfrm>
            <a:off x="6775558"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8" name="Google Shape;353;p23"/>
          <p:cNvCxnSpPr/>
          <p:nvPr userDrawn="1"/>
        </p:nvCxnSpPr>
        <p:spPr>
          <a:xfrm>
            <a:off x="6775558" y="2337718"/>
            <a:ext cx="2562995" cy="0"/>
          </a:xfrm>
          <a:prstGeom prst="straightConnector1">
            <a:avLst/>
          </a:prstGeom>
          <a:noFill/>
          <a:ln w="9525" cap="flat" cmpd="sng">
            <a:solidFill>
              <a:srgbClr val="000000"/>
            </a:solidFill>
            <a:prstDash val="solid"/>
            <a:round/>
            <a:headEnd type="none" w="sm" len="sm"/>
            <a:tailEnd type="none" w="sm" len="sm"/>
          </a:ln>
        </p:spPr>
      </p:cxnSp>
    </p:spTree>
    <p:extLst>
      <p:ext uri="{BB962C8B-B14F-4D97-AF65-F5344CB8AC3E}">
        <p14:creationId xmlns:p14="http://schemas.microsoft.com/office/powerpoint/2010/main" val="2347529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ll_out_2">
    <p:spTree>
      <p:nvGrpSpPr>
        <p:cNvPr id="1" name=""/>
        <p:cNvGrpSpPr/>
        <p:nvPr/>
      </p:nvGrpSpPr>
      <p:grpSpPr>
        <a:xfrm>
          <a:off x="0" y="0"/>
          <a:ext cx="0" cy="0"/>
          <a:chOff x="0" y="0"/>
          <a:chExt cx="0" cy="0"/>
        </a:xfrm>
      </p:grpSpPr>
      <p:sp>
        <p:nvSpPr>
          <p:cNvPr id="8" name="Picture Placeholder 30">
            <a:extLst>
              <a:ext uri="{FF2B5EF4-FFF2-40B4-BE49-F238E27FC236}">
                <a16:creationId xmlns:a16="http://schemas.microsoft.com/office/drawing/2014/main" id="{46A6265F-71AA-4F67-96D7-4A5FFAAF4252}"/>
              </a:ext>
            </a:extLst>
          </p:cNvPr>
          <p:cNvSpPr>
            <a:spLocks noGrp="1" noChangeAspect="1"/>
          </p:cNvSpPr>
          <p:nvPr>
            <p:ph type="pic" sz="quarter" idx="14" hasCustomPrompt="1"/>
          </p:nvPr>
        </p:nvSpPr>
        <p:spPr>
          <a:xfrm>
            <a:off x="3746351" y="621727"/>
            <a:ext cx="7817606" cy="5489037"/>
          </a:xfrm>
          <a:custGeom>
            <a:avLst/>
            <a:gdLst>
              <a:gd name="connsiteX0" fmla="*/ 0 w 8008547"/>
              <a:gd name="connsiteY0" fmla="*/ 0 h 5638793"/>
              <a:gd name="connsiteX1" fmla="*/ 8008547 w 8008547"/>
              <a:gd name="connsiteY1" fmla="*/ 0 h 5638793"/>
              <a:gd name="connsiteX2" fmla="*/ 8008547 w 8008547"/>
              <a:gd name="connsiteY2" fmla="*/ 5638793 h 5638793"/>
              <a:gd name="connsiteX3" fmla="*/ 0 w 8008547"/>
              <a:gd name="connsiteY3" fmla="*/ 5638793 h 5638793"/>
              <a:gd name="connsiteX4" fmla="*/ 0 w 8008547"/>
              <a:gd name="connsiteY4" fmla="*/ 3462416 h 5638793"/>
              <a:gd name="connsiteX5" fmla="*/ 576325 w 8008547"/>
              <a:gd name="connsiteY5" fmla="*/ 2886162 h 5638793"/>
              <a:gd name="connsiteX6" fmla="*/ 594013 w 8008547"/>
              <a:gd name="connsiteY6" fmla="*/ 2861675 h 5638793"/>
              <a:gd name="connsiteX7" fmla="*/ 602857 w 8008547"/>
              <a:gd name="connsiteY7" fmla="*/ 2833890 h 5638793"/>
              <a:gd name="connsiteX8" fmla="*/ 602858 w 8008547"/>
              <a:gd name="connsiteY8" fmla="*/ 2805006 h 5638793"/>
              <a:gd name="connsiteX9" fmla="*/ 594016 w 8008547"/>
              <a:gd name="connsiteY9" fmla="*/ 2777220 h 5638793"/>
              <a:gd name="connsiteX10" fmla="*/ 576331 w 8008547"/>
              <a:gd name="connsiteY10" fmla="*/ 2752729 h 5638793"/>
              <a:gd name="connsiteX11" fmla="*/ 0 w 8008547"/>
              <a:gd name="connsiteY11" fmla="*/ 2176377 h 5638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8547" h="5638793">
                <a:moveTo>
                  <a:pt x="0" y="0"/>
                </a:moveTo>
                <a:lnTo>
                  <a:pt x="8008547" y="0"/>
                </a:lnTo>
                <a:lnTo>
                  <a:pt x="8008547" y="5638793"/>
                </a:lnTo>
                <a:lnTo>
                  <a:pt x="0" y="5638793"/>
                </a:lnTo>
                <a:lnTo>
                  <a:pt x="0" y="3462416"/>
                </a:lnTo>
                <a:lnTo>
                  <a:pt x="576325" y="2886162"/>
                </a:lnTo>
                <a:lnTo>
                  <a:pt x="594013" y="2861675"/>
                </a:lnTo>
                <a:lnTo>
                  <a:pt x="602857" y="2833890"/>
                </a:lnTo>
                <a:cubicBezTo>
                  <a:pt x="602857" y="2824262"/>
                  <a:pt x="602858" y="2814633"/>
                  <a:pt x="602858" y="2805006"/>
                </a:cubicBezTo>
                <a:lnTo>
                  <a:pt x="594016" y="2777220"/>
                </a:lnTo>
                <a:lnTo>
                  <a:pt x="576331" y="2752729"/>
                </a:lnTo>
                <a:lnTo>
                  <a:pt x="0" y="2176377"/>
                </a:lnTo>
                <a:close/>
              </a:path>
            </a:pathLst>
          </a:custGeom>
          <a:solidFill>
            <a:schemeClr val="accent1">
              <a:lumMod val="20000"/>
              <a:lumOff val="80000"/>
            </a:schemeClr>
          </a:solidFill>
        </p:spPr>
        <p:txBody>
          <a:bodyPr wrap="square">
            <a:noAutofit/>
          </a:bodyPr>
          <a:lstStyle>
            <a:lvl1pPr>
              <a:defRPr sz="1800">
                <a:latin typeface="+mn-lt"/>
              </a:defRPr>
            </a:lvl1pPr>
          </a:lstStyle>
          <a:p>
            <a:r>
              <a:rPr lang="en-US" dirty="0"/>
              <a:t>Select the icon to add a picture</a:t>
            </a:r>
            <a:endParaRPr lang="en-AU" dirty="0"/>
          </a:p>
        </p:txBody>
      </p:sp>
      <p:sp>
        <p:nvSpPr>
          <p:cNvPr id="5"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6"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7" name="Text Placeholder 8"/>
          <p:cNvSpPr>
            <a:spLocks noGrp="1"/>
          </p:cNvSpPr>
          <p:nvPr>
            <p:ph type="body" sz="quarter" idx="13" hasCustomPrompt="1"/>
          </p:nvPr>
        </p:nvSpPr>
        <p:spPr>
          <a:xfrm>
            <a:off x="608830" y="621727"/>
            <a:ext cx="2941614" cy="5489037"/>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4" name="Straight Connector 3">
            <a:extLst>
              <a:ext uri="{FF2B5EF4-FFF2-40B4-BE49-F238E27FC236}">
                <a16:creationId xmlns:a16="http://schemas.microsoft.com/office/drawing/2014/main" id="{E5577096-1D76-0D4E-4D59-142B0CD4286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ignifier">
            <a:extLst>
              <a:ext uri="{FF2B5EF4-FFF2-40B4-BE49-F238E27FC236}">
                <a16:creationId xmlns:a16="http://schemas.microsoft.com/office/drawing/2014/main" id="{E5B27B44-7FD0-4484-731A-4144B3680DE1}"/>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28409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9"/>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ull_out_3">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398460BF-32EE-4008-8DDC-14947536EFF1}"/>
              </a:ext>
            </a:extLst>
          </p:cNvPr>
          <p:cNvSpPr>
            <a:spLocks noGrp="1"/>
          </p:cNvSpPr>
          <p:nvPr>
            <p:ph type="body" sz="quarter" idx="13" hasCustomPrompt="1"/>
          </p:nvPr>
        </p:nvSpPr>
        <p:spPr>
          <a:xfrm>
            <a:off x="608830" y="637309"/>
            <a:ext cx="3237841" cy="5392016"/>
          </a:xfrm>
          <a:prstGeom prst="rect">
            <a:avLst/>
          </a:prstGeom>
          <a:solidFill>
            <a:schemeClr val="accent1"/>
          </a:solidFill>
          <a:ln>
            <a:noFill/>
          </a:ln>
        </p:spPr>
        <p:txBody>
          <a:bodyPr lIns="180000" tIns="180000" rIns="180000" bIns="180000"/>
          <a:lstStyle>
            <a:lvl1pPr>
              <a:defRPr sz="1800">
                <a:latin typeface="+mn-lt"/>
              </a:defRPr>
            </a:lvl1pPr>
          </a:lstStyle>
          <a:p>
            <a:pPr lvl="0"/>
            <a:r>
              <a:rPr lang="en-US" dirty="0"/>
              <a:t>Select object to edit Master text styles</a:t>
            </a:r>
          </a:p>
        </p:txBody>
      </p:sp>
      <p:sp>
        <p:nvSpPr>
          <p:cNvPr id="7" name="Content Placeholder 7">
            <a:extLst>
              <a:ext uri="{FF2B5EF4-FFF2-40B4-BE49-F238E27FC236}">
                <a16:creationId xmlns:a16="http://schemas.microsoft.com/office/drawing/2014/main" id="{F4A12B04-E393-4DCC-9166-7EF7BED4CE1D}"/>
              </a:ext>
            </a:extLst>
          </p:cNvPr>
          <p:cNvSpPr>
            <a:spLocks noGrp="1"/>
          </p:cNvSpPr>
          <p:nvPr>
            <p:ph sz="quarter" idx="14"/>
          </p:nvPr>
        </p:nvSpPr>
        <p:spPr>
          <a:xfrm rot="2700000">
            <a:off x="3368714" y="2729449"/>
            <a:ext cx="952420" cy="961491"/>
          </a:xfrm>
          <a:custGeom>
            <a:avLst/>
            <a:gdLst>
              <a:gd name="connsiteX0" fmla="*/ 0 w 1127179"/>
              <a:gd name="connsiteY0" fmla="*/ 126023 h 1124001"/>
              <a:gd name="connsiteX1" fmla="*/ 126023 w 1127179"/>
              <a:gd name="connsiteY1" fmla="*/ 0 h 1124001"/>
              <a:gd name="connsiteX2" fmla="*/ 1001156 w 1127179"/>
              <a:gd name="connsiteY2" fmla="*/ 0 h 1124001"/>
              <a:gd name="connsiteX3" fmla="*/ 1127179 w 1127179"/>
              <a:gd name="connsiteY3" fmla="*/ 126023 h 1124001"/>
              <a:gd name="connsiteX4" fmla="*/ 1127179 w 1127179"/>
              <a:gd name="connsiteY4" fmla="*/ 997978 h 1124001"/>
              <a:gd name="connsiteX5" fmla="*/ 1001156 w 1127179"/>
              <a:gd name="connsiteY5" fmla="*/ 1124001 h 1124001"/>
              <a:gd name="connsiteX6" fmla="*/ 126023 w 1127179"/>
              <a:gd name="connsiteY6" fmla="*/ 1124001 h 1124001"/>
              <a:gd name="connsiteX7" fmla="*/ 0 w 1127179"/>
              <a:gd name="connsiteY7" fmla="*/ 997978 h 1124001"/>
              <a:gd name="connsiteX8" fmla="*/ 0 w 1127179"/>
              <a:gd name="connsiteY8" fmla="*/ 126023 h 1124001"/>
              <a:gd name="connsiteX0" fmla="*/ 0 w 1127179"/>
              <a:gd name="connsiteY0" fmla="*/ 126023 h 1124001"/>
              <a:gd name="connsiteX1" fmla="*/ 126023 w 1127179"/>
              <a:gd name="connsiteY1" fmla="*/ 0 h 1124001"/>
              <a:gd name="connsiteX2" fmla="*/ 174779 w 1127179"/>
              <a:gd name="connsiteY2" fmla="*/ 3410 h 1124001"/>
              <a:gd name="connsiteX3" fmla="*/ 1001156 w 1127179"/>
              <a:gd name="connsiteY3" fmla="*/ 0 h 1124001"/>
              <a:gd name="connsiteX4" fmla="*/ 1127179 w 1127179"/>
              <a:gd name="connsiteY4" fmla="*/ 126023 h 1124001"/>
              <a:gd name="connsiteX5" fmla="*/ 1127179 w 1127179"/>
              <a:gd name="connsiteY5" fmla="*/ 997978 h 1124001"/>
              <a:gd name="connsiteX6" fmla="*/ 1001156 w 1127179"/>
              <a:gd name="connsiteY6" fmla="*/ 1124001 h 1124001"/>
              <a:gd name="connsiteX7" fmla="*/ 126023 w 1127179"/>
              <a:gd name="connsiteY7" fmla="*/ 1124001 h 1124001"/>
              <a:gd name="connsiteX8" fmla="*/ 0 w 1127179"/>
              <a:gd name="connsiteY8" fmla="*/ 997978 h 1124001"/>
              <a:gd name="connsiteX9" fmla="*/ 0 w 1127179"/>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127179 w 1127808"/>
              <a:gd name="connsiteY6" fmla="*/ 997978 h 1124001"/>
              <a:gd name="connsiteX7" fmla="*/ 1001156 w 1127808"/>
              <a:gd name="connsiteY7" fmla="*/ 1124001 h 1124001"/>
              <a:gd name="connsiteX8" fmla="*/ 126023 w 1127808"/>
              <a:gd name="connsiteY8" fmla="*/ 1124001 h 1124001"/>
              <a:gd name="connsiteX9" fmla="*/ 0 w 1127808"/>
              <a:gd name="connsiteY9" fmla="*/ 997978 h 1124001"/>
              <a:gd name="connsiteX10" fmla="*/ 0 w 1127808"/>
              <a:gd name="connsiteY10"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001156 w 1127808"/>
              <a:gd name="connsiteY6" fmla="*/ 1124001 h 1124001"/>
              <a:gd name="connsiteX7" fmla="*/ 126023 w 1127808"/>
              <a:gd name="connsiteY7" fmla="*/ 1124001 h 1124001"/>
              <a:gd name="connsiteX8" fmla="*/ 0 w 1127808"/>
              <a:gd name="connsiteY8" fmla="*/ 997978 h 1124001"/>
              <a:gd name="connsiteX9" fmla="*/ 0 w 1127808"/>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26023 w 1127808"/>
              <a:gd name="connsiteY6" fmla="*/ 1124001 h 1124001"/>
              <a:gd name="connsiteX7" fmla="*/ 0 w 1127808"/>
              <a:gd name="connsiteY7" fmla="*/ 997978 h 1124001"/>
              <a:gd name="connsiteX8" fmla="*/ 0 w 1127808"/>
              <a:gd name="connsiteY8" fmla="*/ 126023 h 1124001"/>
              <a:gd name="connsiteX0" fmla="*/ 0 w 1127808"/>
              <a:gd name="connsiteY0" fmla="*/ 126023 h 1082383"/>
              <a:gd name="connsiteX1" fmla="*/ 126023 w 1127808"/>
              <a:gd name="connsiteY1" fmla="*/ 0 h 1082383"/>
              <a:gd name="connsiteX2" fmla="*/ 174779 w 1127808"/>
              <a:gd name="connsiteY2" fmla="*/ 3410 h 1082383"/>
              <a:gd name="connsiteX3" fmla="*/ 1001156 w 1127808"/>
              <a:gd name="connsiteY3" fmla="*/ 0 h 1082383"/>
              <a:gd name="connsiteX4" fmla="*/ 1127179 w 1127808"/>
              <a:gd name="connsiteY4" fmla="*/ 126023 h 1082383"/>
              <a:gd name="connsiteX5" fmla="*/ 1127808 w 1127808"/>
              <a:gd name="connsiteY5" fmla="*/ 949705 h 1082383"/>
              <a:gd name="connsiteX6" fmla="*/ 0 w 1127808"/>
              <a:gd name="connsiteY6" fmla="*/ 997978 h 1082383"/>
              <a:gd name="connsiteX7" fmla="*/ 0 w 1127808"/>
              <a:gd name="connsiteY7" fmla="*/ 126023 h 1082383"/>
              <a:gd name="connsiteX0" fmla="*/ 0 w 1127808"/>
              <a:gd name="connsiteY0" fmla="*/ 126023 h 949705"/>
              <a:gd name="connsiteX1" fmla="*/ 126023 w 1127808"/>
              <a:gd name="connsiteY1" fmla="*/ 0 h 949705"/>
              <a:gd name="connsiteX2" fmla="*/ 174779 w 1127808"/>
              <a:gd name="connsiteY2" fmla="*/ 3410 h 949705"/>
              <a:gd name="connsiteX3" fmla="*/ 1001156 w 1127808"/>
              <a:gd name="connsiteY3" fmla="*/ 0 h 949705"/>
              <a:gd name="connsiteX4" fmla="*/ 1127179 w 1127808"/>
              <a:gd name="connsiteY4" fmla="*/ 126023 h 949705"/>
              <a:gd name="connsiteX5" fmla="*/ 1127808 w 1127808"/>
              <a:gd name="connsiteY5" fmla="*/ 949705 h 949705"/>
              <a:gd name="connsiteX6" fmla="*/ 0 w 1127808"/>
              <a:gd name="connsiteY6" fmla="*/ 126023 h 949705"/>
              <a:gd name="connsiteX0" fmla="*/ 1001785 w 1001785"/>
              <a:gd name="connsiteY0" fmla="*/ 949705 h 949705"/>
              <a:gd name="connsiteX1" fmla="*/ 0 w 1001785"/>
              <a:gd name="connsiteY1" fmla="*/ 0 h 949705"/>
              <a:gd name="connsiteX2" fmla="*/ 48756 w 1001785"/>
              <a:gd name="connsiteY2" fmla="*/ 3410 h 949705"/>
              <a:gd name="connsiteX3" fmla="*/ 875133 w 1001785"/>
              <a:gd name="connsiteY3" fmla="*/ 0 h 949705"/>
              <a:gd name="connsiteX4" fmla="*/ 1001156 w 1001785"/>
              <a:gd name="connsiteY4" fmla="*/ 126023 h 949705"/>
              <a:gd name="connsiteX5" fmla="*/ 1001785 w 1001785"/>
              <a:gd name="connsiteY5"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1345 w 952420"/>
              <a:gd name="connsiteY0" fmla="*/ 961491 h 961491"/>
              <a:gd name="connsiteX1" fmla="*/ 0 w 952420"/>
              <a:gd name="connsiteY1" fmla="*/ 3410 h 961491"/>
              <a:gd name="connsiteX2" fmla="*/ 826377 w 952420"/>
              <a:gd name="connsiteY2" fmla="*/ 0 h 961491"/>
              <a:gd name="connsiteX3" fmla="*/ 952400 w 952420"/>
              <a:gd name="connsiteY3" fmla="*/ 126023 h 961491"/>
              <a:gd name="connsiteX4" fmla="*/ 951345 w 952420"/>
              <a:gd name="connsiteY4" fmla="*/ 961491 h 961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20" h="961491">
                <a:moveTo>
                  <a:pt x="951345" y="961491"/>
                </a:moveTo>
                <a:cubicBezTo>
                  <a:pt x="947522" y="957893"/>
                  <a:pt x="903" y="3417"/>
                  <a:pt x="0" y="3410"/>
                </a:cubicBezTo>
                <a:lnTo>
                  <a:pt x="826377" y="0"/>
                </a:lnTo>
                <a:cubicBezTo>
                  <a:pt x="895978" y="0"/>
                  <a:pt x="952400" y="56422"/>
                  <a:pt x="952400" y="126023"/>
                </a:cubicBezTo>
                <a:cubicBezTo>
                  <a:pt x="952610" y="400584"/>
                  <a:pt x="951135" y="686930"/>
                  <a:pt x="951345" y="961491"/>
                </a:cubicBezTo>
                <a:close/>
              </a:path>
            </a:pathLst>
          </a:custGeo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9"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8FCD446D-8FE5-6EE2-A358-D4D94D6E8E1D}"/>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64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5"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DAD6AF8A-36C5-F92C-285F-3DC9FD06266B}"/>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503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gress_trees">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022F312-4D72-47FA-A88E-78E8DD605FF2}"/>
              </a:ext>
            </a:extLst>
          </p:cNvPr>
          <p:cNvGrpSpPr/>
          <p:nvPr userDrawn="1"/>
        </p:nvGrpSpPr>
        <p:grpSpPr>
          <a:xfrm>
            <a:off x="648284" y="1450249"/>
            <a:ext cx="4954566" cy="4382226"/>
            <a:chOff x="3816249" y="1703165"/>
            <a:chExt cx="4954566" cy="4382226"/>
          </a:xfrm>
        </p:grpSpPr>
        <p:sp>
          <p:nvSpPr>
            <p:cNvPr id="4" name="Rectangle 3">
              <a:extLst>
                <a:ext uri="{FF2B5EF4-FFF2-40B4-BE49-F238E27FC236}">
                  <a16:creationId xmlns:a16="http://schemas.microsoft.com/office/drawing/2014/main" id="{F5BA731D-7D65-4612-9C78-98D224ADFE2C}"/>
                </a:ext>
              </a:extLst>
            </p:cNvPr>
            <p:cNvSpPr/>
            <p:nvPr userDrawn="1"/>
          </p:nvSpPr>
          <p:spPr>
            <a:xfrm>
              <a:off x="5748338" y="2056344"/>
              <a:ext cx="847725" cy="3714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E5E8A12D-FF71-4B97-8FE2-0EBF061BB98D}"/>
                </a:ext>
              </a:extLst>
            </p:cNvPr>
            <p:cNvSpPr/>
            <p:nvPr userDrawn="1"/>
          </p:nvSpPr>
          <p:spPr>
            <a:xfrm>
              <a:off x="5748338" y="3158293"/>
              <a:ext cx="847725" cy="3047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C1F6E864-A493-40F7-9936-044A1994E5BD}"/>
                </a:ext>
              </a:extLst>
            </p:cNvPr>
            <p:cNvSpPr/>
            <p:nvPr userDrawn="1"/>
          </p:nvSpPr>
          <p:spPr>
            <a:xfrm>
              <a:off x="5748338" y="4034606"/>
              <a:ext cx="847725" cy="30477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EDCE4EDC-FAD4-4D2A-ADDD-B2D934E48A75}"/>
                </a:ext>
              </a:extLst>
            </p:cNvPr>
            <p:cNvSpPr/>
            <p:nvPr userDrawn="1"/>
          </p:nvSpPr>
          <p:spPr>
            <a:xfrm>
              <a:off x="5748338" y="5002021"/>
              <a:ext cx="847725" cy="371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F5D3BE52-E6D5-4F86-A594-760F782C69D2}"/>
                </a:ext>
              </a:extLst>
            </p:cNvPr>
            <p:cNvSpPr/>
            <p:nvPr userDrawn="1"/>
          </p:nvSpPr>
          <p:spPr>
            <a:xfrm>
              <a:off x="5748338" y="5726676"/>
              <a:ext cx="847725" cy="3047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4C0E3429-878A-4235-BA2E-20982C65B670}"/>
                </a:ext>
              </a:extLst>
            </p:cNvPr>
            <p:cNvSpPr/>
            <p:nvPr userDrawn="1"/>
          </p:nvSpPr>
          <p:spPr>
            <a:xfrm>
              <a:off x="5699397" y="2011837"/>
              <a:ext cx="960484" cy="2369663"/>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1" name="Rectangle 10">
              <a:extLst>
                <a:ext uri="{FF2B5EF4-FFF2-40B4-BE49-F238E27FC236}">
                  <a16:creationId xmlns:a16="http://schemas.microsoft.com/office/drawing/2014/main" id="{531A000A-8B1B-4B65-A262-F9B4D7EB892B}"/>
                </a:ext>
              </a:extLst>
            </p:cNvPr>
            <p:cNvSpPr/>
            <p:nvPr userDrawn="1"/>
          </p:nvSpPr>
          <p:spPr>
            <a:xfrm>
              <a:off x="5699397" y="4930815"/>
              <a:ext cx="960484" cy="498656"/>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2" name="Rectangle 11">
              <a:extLst>
                <a:ext uri="{FF2B5EF4-FFF2-40B4-BE49-F238E27FC236}">
                  <a16:creationId xmlns:a16="http://schemas.microsoft.com/office/drawing/2014/main" id="{EDF673F9-F00C-46E7-BECC-8068ED0CBB16}"/>
                </a:ext>
              </a:extLst>
            </p:cNvPr>
            <p:cNvSpPr/>
            <p:nvPr userDrawn="1"/>
          </p:nvSpPr>
          <p:spPr>
            <a:xfrm>
              <a:off x="5699397" y="5662330"/>
              <a:ext cx="960484" cy="423061"/>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grpSp>
          <p:nvGrpSpPr>
            <p:cNvPr id="13" name="Group 12">
              <a:extLst>
                <a:ext uri="{FF2B5EF4-FFF2-40B4-BE49-F238E27FC236}">
                  <a16:creationId xmlns:a16="http://schemas.microsoft.com/office/drawing/2014/main" id="{33E7766C-1E91-48F7-8FB0-F630BD35C0AD}"/>
                </a:ext>
              </a:extLst>
            </p:cNvPr>
            <p:cNvGrpSpPr/>
            <p:nvPr userDrawn="1"/>
          </p:nvGrpSpPr>
          <p:grpSpPr>
            <a:xfrm>
              <a:off x="4937234" y="2229261"/>
              <a:ext cx="731631" cy="3670546"/>
              <a:chOff x="8303456" y="3538249"/>
              <a:chExt cx="1153698" cy="5788025"/>
            </a:xfrm>
          </p:grpSpPr>
          <p:sp>
            <p:nvSpPr>
              <p:cNvPr id="64" name="object 54">
                <a:extLst>
                  <a:ext uri="{FF2B5EF4-FFF2-40B4-BE49-F238E27FC236}">
                    <a16:creationId xmlns:a16="http://schemas.microsoft.com/office/drawing/2014/main" id="{942A3C8C-3BB0-4B73-8D87-1732E6B8F6B0}"/>
                  </a:ext>
                </a:extLst>
              </p:cNvPr>
              <p:cNvSpPr/>
              <p:nvPr/>
            </p:nvSpPr>
            <p:spPr>
              <a:xfrm>
                <a:off x="8591014" y="3538249"/>
                <a:ext cx="866140" cy="5788025"/>
              </a:xfrm>
              <a:custGeom>
                <a:avLst/>
                <a:gdLst/>
                <a:ahLst/>
                <a:cxnLst/>
                <a:rect l="l" t="t" r="r" b="b"/>
                <a:pathLst>
                  <a:path w="866140" h="5788025">
                    <a:moveTo>
                      <a:pt x="865847" y="0"/>
                    </a:moveTo>
                    <a:lnTo>
                      <a:pt x="0" y="0"/>
                    </a:lnTo>
                    <a:lnTo>
                      <a:pt x="0" y="5787635"/>
                    </a:lnTo>
                    <a:lnTo>
                      <a:pt x="865847" y="5787635"/>
                    </a:lnTo>
                  </a:path>
                </a:pathLst>
              </a:custGeom>
              <a:ln w="9528">
                <a:solidFill>
                  <a:schemeClr val="bg2"/>
                </a:solidFill>
              </a:ln>
            </p:spPr>
            <p:txBody>
              <a:bodyPr wrap="square" lIns="0" tIns="0" rIns="0" bIns="0" rtlCol="0"/>
              <a:lstStyle/>
              <a:p>
                <a:endParaRPr dirty="0"/>
              </a:p>
            </p:txBody>
          </p:sp>
          <p:sp>
            <p:nvSpPr>
              <p:cNvPr id="65" name="object 56">
                <a:extLst>
                  <a:ext uri="{FF2B5EF4-FFF2-40B4-BE49-F238E27FC236}">
                    <a16:creationId xmlns:a16="http://schemas.microsoft.com/office/drawing/2014/main" id="{DFD8ACE5-0FB6-43E0-AD54-E4FC28C27ECF}"/>
                  </a:ext>
                </a:extLst>
              </p:cNvPr>
              <p:cNvSpPr/>
              <p:nvPr/>
            </p:nvSpPr>
            <p:spPr>
              <a:xfrm>
                <a:off x="8303456" y="6341573"/>
                <a:ext cx="287020" cy="0"/>
              </a:xfrm>
              <a:custGeom>
                <a:avLst/>
                <a:gdLst/>
                <a:ahLst/>
                <a:cxnLst/>
                <a:rect l="l" t="t" r="r" b="b"/>
                <a:pathLst>
                  <a:path w="287020">
                    <a:moveTo>
                      <a:pt x="286420" y="0"/>
                    </a:moveTo>
                    <a:lnTo>
                      <a:pt x="0" y="0"/>
                    </a:lnTo>
                  </a:path>
                </a:pathLst>
              </a:custGeom>
              <a:ln w="9528">
                <a:solidFill>
                  <a:schemeClr val="bg2"/>
                </a:solidFill>
              </a:ln>
            </p:spPr>
            <p:txBody>
              <a:bodyPr wrap="square" lIns="0" tIns="0" rIns="0" bIns="0" rtlCol="0"/>
              <a:lstStyle/>
              <a:p>
                <a:endParaRPr/>
              </a:p>
            </p:txBody>
          </p:sp>
          <p:sp>
            <p:nvSpPr>
              <p:cNvPr id="66" name="object 57">
                <a:extLst>
                  <a:ext uri="{FF2B5EF4-FFF2-40B4-BE49-F238E27FC236}">
                    <a16:creationId xmlns:a16="http://schemas.microsoft.com/office/drawing/2014/main" id="{4D92DE4C-11B5-441C-8A8C-516F69EF393E}"/>
                  </a:ext>
                </a:extLst>
              </p:cNvPr>
              <p:cNvSpPr/>
              <p:nvPr/>
            </p:nvSpPr>
            <p:spPr>
              <a:xfrm>
                <a:off x="8591014" y="5223918"/>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7" name="object 58">
                <a:extLst>
                  <a:ext uri="{FF2B5EF4-FFF2-40B4-BE49-F238E27FC236}">
                    <a16:creationId xmlns:a16="http://schemas.microsoft.com/office/drawing/2014/main" id="{00C43B20-988D-4A61-AD25-80E2B49AA9E8}"/>
                  </a:ext>
                </a:extLst>
              </p:cNvPr>
              <p:cNvSpPr/>
              <p:nvPr/>
            </p:nvSpPr>
            <p:spPr>
              <a:xfrm>
                <a:off x="8591014" y="6614306"/>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8" name="object 59">
                <a:extLst>
                  <a:ext uri="{FF2B5EF4-FFF2-40B4-BE49-F238E27FC236}">
                    <a16:creationId xmlns:a16="http://schemas.microsoft.com/office/drawing/2014/main" id="{8B321F7C-CFED-40FA-8DC7-404F48D661EE}"/>
                  </a:ext>
                </a:extLst>
              </p:cNvPr>
              <p:cNvSpPr/>
              <p:nvPr/>
            </p:nvSpPr>
            <p:spPr>
              <a:xfrm>
                <a:off x="8591014" y="8228714"/>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grpSp>
        <p:grpSp>
          <p:nvGrpSpPr>
            <p:cNvPr id="14" name="Group 13">
              <a:extLst>
                <a:ext uri="{FF2B5EF4-FFF2-40B4-BE49-F238E27FC236}">
                  <a16:creationId xmlns:a16="http://schemas.microsoft.com/office/drawing/2014/main" id="{711536AF-09FB-4341-8A05-4868BE14E492}"/>
                </a:ext>
              </a:extLst>
            </p:cNvPr>
            <p:cNvGrpSpPr/>
            <p:nvPr userDrawn="1"/>
          </p:nvGrpSpPr>
          <p:grpSpPr>
            <a:xfrm>
              <a:off x="6708822" y="1783740"/>
              <a:ext cx="432243" cy="926123"/>
              <a:chOff x="11046259" y="2804684"/>
              <a:chExt cx="686094" cy="1470025"/>
            </a:xfrm>
          </p:grpSpPr>
          <p:sp>
            <p:nvSpPr>
              <p:cNvPr id="58" name="object 37">
                <a:extLst>
                  <a:ext uri="{FF2B5EF4-FFF2-40B4-BE49-F238E27FC236}">
                    <a16:creationId xmlns:a16="http://schemas.microsoft.com/office/drawing/2014/main" id="{09F6CCAA-6EC7-4E15-B6E1-EA2CFC630FCE}"/>
                  </a:ext>
                </a:extLst>
              </p:cNvPr>
              <p:cNvSpPr/>
              <p:nvPr/>
            </p:nvSpPr>
            <p:spPr>
              <a:xfrm>
                <a:off x="11388818" y="2804684"/>
                <a:ext cx="343535" cy="1470025"/>
              </a:xfrm>
              <a:custGeom>
                <a:avLst/>
                <a:gdLst/>
                <a:ahLst/>
                <a:cxnLst/>
                <a:rect l="l" t="t" r="r" b="b"/>
                <a:pathLst>
                  <a:path w="343534" h="1470025">
                    <a:moveTo>
                      <a:pt x="343047" y="0"/>
                    </a:moveTo>
                    <a:lnTo>
                      <a:pt x="0" y="0"/>
                    </a:lnTo>
                    <a:lnTo>
                      <a:pt x="0" y="1469766"/>
                    </a:lnTo>
                    <a:lnTo>
                      <a:pt x="343047" y="1469766"/>
                    </a:lnTo>
                  </a:path>
                </a:pathLst>
              </a:custGeom>
              <a:ln w="9528">
                <a:solidFill>
                  <a:schemeClr val="bg2"/>
                </a:solidFill>
              </a:ln>
            </p:spPr>
            <p:txBody>
              <a:bodyPr wrap="square" lIns="0" tIns="0" rIns="0" bIns="0" rtlCol="0"/>
              <a:lstStyle/>
              <a:p>
                <a:endParaRPr/>
              </a:p>
            </p:txBody>
          </p:sp>
          <p:sp>
            <p:nvSpPr>
              <p:cNvPr id="59" name="object 38">
                <a:extLst>
                  <a:ext uri="{FF2B5EF4-FFF2-40B4-BE49-F238E27FC236}">
                    <a16:creationId xmlns:a16="http://schemas.microsoft.com/office/drawing/2014/main" id="{1B769D48-ACEF-4DF2-AC33-176E1BF38AC5}"/>
                  </a:ext>
                </a:extLst>
              </p:cNvPr>
              <p:cNvSpPr/>
              <p:nvPr/>
            </p:nvSpPr>
            <p:spPr>
              <a:xfrm>
                <a:off x="11389739" y="309864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0" name="object 39">
                <a:extLst>
                  <a:ext uri="{FF2B5EF4-FFF2-40B4-BE49-F238E27FC236}">
                    <a16:creationId xmlns:a16="http://schemas.microsoft.com/office/drawing/2014/main" id="{2533EE28-5B34-489F-8D7F-38FC0E4364A3}"/>
                  </a:ext>
                </a:extLst>
              </p:cNvPr>
              <p:cNvSpPr/>
              <p:nvPr/>
            </p:nvSpPr>
            <p:spPr>
              <a:xfrm>
                <a:off x="11389739" y="339259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1" name="object 40">
                <a:extLst>
                  <a:ext uri="{FF2B5EF4-FFF2-40B4-BE49-F238E27FC236}">
                    <a16:creationId xmlns:a16="http://schemas.microsoft.com/office/drawing/2014/main" id="{48BE2EBC-4F13-44B4-89CE-20815D34E261}"/>
                  </a:ext>
                </a:extLst>
              </p:cNvPr>
              <p:cNvSpPr/>
              <p:nvPr/>
            </p:nvSpPr>
            <p:spPr>
              <a:xfrm>
                <a:off x="11046259" y="353957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2" name="object 51">
                <a:extLst>
                  <a:ext uri="{FF2B5EF4-FFF2-40B4-BE49-F238E27FC236}">
                    <a16:creationId xmlns:a16="http://schemas.microsoft.com/office/drawing/2014/main" id="{5BAF2305-955D-4AB1-A9ED-BEDCC673ECE7}"/>
                  </a:ext>
                </a:extLst>
              </p:cNvPr>
              <p:cNvSpPr/>
              <p:nvPr/>
            </p:nvSpPr>
            <p:spPr>
              <a:xfrm>
                <a:off x="11389739" y="368655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3" name="object 53">
                <a:extLst>
                  <a:ext uri="{FF2B5EF4-FFF2-40B4-BE49-F238E27FC236}">
                    <a16:creationId xmlns:a16="http://schemas.microsoft.com/office/drawing/2014/main" id="{6E98196E-1B5D-44E4-8607-428BAE03FC1C}"/>
                  </a:ext>
                </a:extLst>
              </p:cNvPr>
              <p:cNvSpPr/>
              <p:nvPr/>
            </p:nvSpPr>
            <p:spPr>
              <a:xfrm>
                <a:off x="11389739" y="398051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15" name="Rectangle 14">
              <a:extLst>
                <a:ext uri="{FF2B5EF4-FFF2-40B4-BE49-F238E27FC236}">
                  <a16:creationId xmlns:a16="http://schemas.microsoft.com/office/drawing/2014/main" id="{8ED5B87C-C858-45D5-B422-57521FB430EA}"/>
                </a:ext>
              </a:extLst>
            </p:cNvPr>
            <p:cNvSpPr/>
            <p:nvPr userDrawn="1"/>
          </p:nvSpPr>
          <p:spPr>
            <a:xfrm>
              <a:off x="3816249" y="3860802"/>
              <a:ext cx="1089340" cy="2961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F9AEC7D7-B500-4304-A412-834BC87690DC}"/>
                </a:ext>
              </a:extLst>
            </p:cNvPr>
            <p:cNvSpPr/>
            <p:nvPr userDrawn="1"/>
          </p:nvSpPr>
          <p:spPr>
            <a:xfrm>
              <a:off x="7189206" y="1703165"/>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396EA675-BAF7-49C8-A803-4DBEF140401B}"/>
                </a:ext>
              </a:extLst>
            </p:cNvPr>
            <p:cNvSpPr/>
            <p:nvPr userDrawn="1"/>
          </p:nvSpPr>
          <p:spPr>
            <a:xfrm>
              <a:off x="7189206" y="262323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3ADE96A4-C6A3-4EF5-AC1F-38E71A911EB5}"/>
                </a:ext>
              </a:extLst>
            </p:cNvPr>
            <p:cNvSpPr/>
            <p:nvPr userDrawn="1"/>
          </p:nvSpPr>
          <p:spPr>
            <a:xfrm>
              <a:off x="7189206" y="2439221"/>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31E6309F-3779-4EE0-AC62-0CB9DA53DD1C}"/>
                </a:ext>
              </a:extLst>
            </p:cNvPr>
            <p:cNvSpPr/>
            <p:nvPr userDrawn="1"/>
          </p:nvSpPr>
          <p:spPr>
            <a:xfrm>
              <a:off x="7189206" y="2255207"/>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6A80551A-BB1F-4A95-AB97-B6C91E4279BF}"/>
                </a:ext>
              </a:extLst>
            </p:cNvPr>
            <p:cNvSpPr/>
            <p:nvPr userDrawn="1"/>
          </p:nvSpPr>
          <p:spPr>
            <a:xfrm>
              <a:off x="7189206" y="207119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AF1D6868-83FC-48FC-8906-5AC6892DB0DE}"/>
                </a:ext>
              </a:extLst>
            </p:cNvPr>
            <p:cNvSpPr/>
            <p:nvPr userDrawn="1"/>
          </p:nvSpPr>
          <p:spPr>
            <a:xfrm>
              <a:off x="7189206" y="1887179"/>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561F61CB-16EE-4471-844D-C33077001F39}"/>
                </a:ext>
              </a:extLst>
            </p:cNvPr>
            <p:cNvSpPr/>
            <p:nvPr userDrawn="1"/>
          </p:nvSpPr>
          <p:spPr>
            <a:xfrm>
              <a:off x="7189206" y="2856483"/>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A474D864-87C2-4D86-88E2-5F4D42209C8D}"/>
                </a:ext>
              </a:extLst>
            </p:cNvPr>
            <p:cNvSpPr/>
            <p:nvPr userDrawn="1"/>
          </p:nvSpPr>
          <p:spPr>
            <a:xfrm>
              <a:off x="7189206" y="3592539"/>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CCDE12D0-F2DF-4EA0-B30F-78C54C81857A}"/>
                </a:ext>
              </a:extLst>
            </p:cNvPr>
            <p:cNvSpPr/>
            <p:nvPr userDrawn="1"/>
          </p:nvSpPr>
          <p:spPr>
            <a:xfrm>
              <a:off x="7189206" y="3408525"/>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FF4A5F47-FA19-4C74-BF00-0F79253FAFF6}"/>
                </a:ext>
              </a:extLst>
            </p:cNvPr>
            <p:cNvSpPr/>
            <p:nvPr userDrawn="1"/>
          </p:nvSpPr>
          <p:spPr>
            <a:xfrm>
              <a:off x="7189206" y="3224511"/>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FBD1EA2A-9C1E-4FB8-8C96-459A235669AA}"/>
                </a:ext>
              </a:extLst>
            </p:cNvPr>
            <p:cNvSpPr/>
            <p:nvPr userDrawn="1"/>
          </p:nvSpPr>
          <p:spPr>
            <a:xfrm>
              <a:off x="7189206" y="3040497"/>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6230EE23-24EB-4C2A-A145-23641EB240C9}"/>
                </a:ext>
              </a:extLst>
            </p:cNvPr>
            <p:cNvSpPr/>
            <p:nvPr userDrawn="1"/>
          </p:nvSpPr>
          <p:spPr>
            <a:xfrm>
              <a:off x="7189206" y="3820780"/>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252533AC-213D-423C-B982-C0EB0749F48D}"/>
                </a:ext>
              </a:extLst>
            </p:cNvPr>
            <p:cNvSpPr/>
            <p:nvPr userDrawn="1"/>
          </p:nvSpPr>
          <p:spPr>
            <a:xfrm>
              <a:off x="7189206" y="4372822"/>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32BF3D77-1DCA-466A-B184-4DCAD8C633A0}"/>
                </a:ext>
              </a:extLst>
            </p:cNvPr>
            <p:cNvSpPr/>
            <p:nvPr userDrawn="1"/>
          </p:nvSpPr>
          <p:spPr>
            <a:xfrm>
              <a:off x="7189206" y="4188808"/>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16557F93-CB39-46B9-9597-C137C0C87326}"/>
                </a:ext>
              </a:extLst>
            </p:cNvPr>
            <p:cNvSpPr/>
            <p:nvPr userDrawn="1"/>
          </p:nvSpPr>
          <p:spPr>
            <a:xfrm>
              <a:off x="7189206" y="4004794"/>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7AE972F7-505D-4914-9C54-CB1B6BB3943D}"/>
                </a:ext>
              </a:extLst>
            </p:cNvPr>
            <p:cNvSpPr/>
            <p:nvPr userDrawn="1"/>
          </p:nvSpPr>
          <p:spPr>
            <a:xfrm>
              <a:off x="7189206" y="4732437"/>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2C49CF31-6E32-49AC-B824-3AF7B3877F5F}"/>
                </a:ext>
              </a:extLst>
            </p:cNvPr>
            <p:cNvSpPr/>
            <p:nvPr userDrawn="1"/>
          </p:nvSpPr>
          <p:spPr>
            <a:xfrm>
              <a:off x="7189206" y="5468493"/>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B83736F1-570F-4DAF-859E-ACCF963D4FB3}"/>
                </a:ext>
              </a:extLst>
            </p:cNvPr>
            <p:cNvSpPr/>
            <p:nvPr userDrawn="1"/>
          </p:nvSpPr>
          <p:spPr>
            <a:xfrm>
              <a:off x="7189206" y="5284479"/>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9C21A638-2888-4CE3-B7B2-9D77567DCB3A}"/>
                </a:ext>
              </a:extLst>
            </p:cNvPr>
            <p:cNvSpPr/>
            <p:nvPr userDrawn="1"/>
          </p:nvSpPr>
          <p:spPr>
            <a:xfrm>
              <a:off x="7189206" y="5100465"/>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a:extLst>
                <a:ext uri="{FF2B5EF4-FFF2-40B4-BE49-F238E27FC236}">
                  <a16:creationId xmlns:a16="http://schemas.microsoft.com/office/drawing/2014/main" id="{A8549737-88D2-4913-B2E8-5FB149950373}"/>
                </a:ext>
              </a:extLst>
            </p:cNvPr>
            <p:cNvSpPr/>
            <p:nvPr userDrawn="1"/>
          </p:nvSpPr>
          <p:spPr>
            <a:xfrm>
              <a:off x="7189206" y="4916451"/>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35">
              <a:extLst>
                <a:ext uri="{FF2B5EF4-FFF2-40B4-BE49-F238E27FC236}">
                  <a16:creationId xmlns:a16="http://schemas.microsoft.com/office/drawing/2014/main" id="{048BC6BD-E231-4227-A7FA-5E98E640D9C0}"/>
                </a:ext>
              </a:extLst>
            </p:cNvPr>
            <p:cNvSpPr/>
            <p:nvPr userDrawn="1"/>
          </p:nvSpPr>
          <p:spPr>
            <a:xfrm>
              <a:off x="7189206" y="5878994"/>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36">
              <a:extLst>
                <a:ext uri="{FF2B5EF4-FFF2-40B4-BE49-F238E27FC236}">
                  <a16:creationId xmlns:a16="http://schemas.microsoft.com/office/drawing/2014/main" id="{545A880A-4CE2-4507-B26D-5802BEA85EBA}"/>
                </a:ext>
              </a:extLst>
            </p:cNvPr>
            <p:cNvSpPr/>
            <p:nvPr userDrawn="1"/>
          </p:nvSpPr>
          <p:spPr>
            <a:xfrm>
              <a:off x="7189206" y="5694980"/>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 name="Group 37">
              <a:extLst>
                <a:ext uri="{FF2B5EF4-FFF2-40B4-BE49-F238E27FC236}">
                  <a16:creationId xmlns:a16="http://schemas.microsoft.com/office/drawing/2014/main" id="{23FF82FA-FD09-4691-89C5-490F916B1250}"/>
                </a:ext>
              </a:extLst>
            </p:cNvPr>
            <p:cNvGrpSpPr/>
            <p:nvPr userDrawn="1"/>
          </p:nvGrpSpPr>
          <p:grpSpPr>
            <a:xfrm>
              <a:off x="6705897" y="2958466"/>
              <a:ext cx="429187" cy="736057"/>
              <a:chOff x="11046259" y="4635800"/>
              <a:chExt cx="686094" cy="1176655"/>
            </a:xfrm>
          </p:grpSpPr>
          <p:sp>
            <p:nvSpPr>
              <p:cNvPr id="53" name="object 42">
                <a:extLst>
                  <a:ext uri="{FF2B5EF4-FFF2-40B4-BE49-F238E27FC236}">
                    <a16:creationId xmlns:a16="http://schemas.microsoft.com/office/drawing/2014/main" id="{AD4F50FC-6C78-403D-92E6-1BD87D460C39}"/>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54" name="object 43">
                <a:extLst>
                  <a:ext uri="{FF2B5EF4-FFF2-40B4-BE49-F238E27FC236}">
                    <a16:creationId xmlns:a16="http://schemas.microsoft.com/office/drawing/2014/main" id="{41B761BA-B7EF-450A-9EFC-F496DF9C87D5}"/>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5" name="object 44">
                <a:extLst>
                  <a:ext uri="{FF2B5EF4-FFF2-40B4-BE49-F238E27FC236}">
                    <a16:creationId xmlns:a16="http://schemas.microsoft.com/office/drawing/2014/main" id="{0BDF761F-EF1F-400B-BDAF-72D892321C94}"/>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6" name="object 49">
                <a:extLst>
                  <a:ext uri="{FF2B5EF4-FFF2-40B4-BE49-F238E27FC236}">
                    <a16:creationId xmlns:a16="http://schemas.microsoft.com/office/drawing/2014/main" id="{F1A0AA26-6DFC-4924-B3FE-8C1D86A166B9}"/>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7" name="object 52">
                <a:extLst>
                  <a:ext uri="{FF2B5EF4-FFF2-40B4-BE49-F238E27FC236}">
                    <a16:creationId xmlns:a16="http://schemas.microsoft.com/office/drawing/2014/main" id="{4E41B1CE-4A6D-42BD-AF80-B294E828C288}"/>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39" name="Group 38">
              <a:extLst>
                <a:ext uri="{FF2B5EF4-FFF2-40B4-BE49-F238E27FC236}">
                  <a16:creationId xmlns:a16="http://schemas.microsoft.com/office/drawing/2014/main" id="{47B4A28E-41FF-4CEF-B097-1C3717800D21}"/>
                </a:ext>
              </a:extLst>
            </p:cNvPr>
            <p:cNvGrpSpPr/>
            <p:nvPr userDrawn="1"/>
          </p:nvGrpSpPr>
          <p:grpSpPr>
            <a:xfrm>
              <a:off x="6705897" y="3895783"/>
              <a:ext cx="435966" cy="560460"/>
              <a:chOff x="11046259" y="6173067"/>
              <a:chExt cx="686094" cy="882015"/>
            </a:xfrm>
          </p:grpSpPr>
          <p:sp>
            <p:nvSpPr>
              <p:cNvPr id="49" name="object 46">
                <a:extLst>
                  <a:ext uri="{FF2B5EF4-FFF2-40B4-BE49-F238E27FC236}">
                    <a16:creationId xmlns:a16="http://schemas.microsoft.com/office/drawing/2014/main" id="{3C1293A9-CACB-4E58-A234-FF67C5D5406D}"/>
                  </a:ext>
                </a:extLst>
              </p:cNvPr>
              <p:cNvSpPr/>
              <p:nvPr/>
            </p:nvSpPr>
            <p:spPr>
              <a:xfrm>
                <a:off x="11388818" y="6173067"/>
                <a:ext cx="343535" cy="882015"/>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a:p>
            </p:txBody>
          </p:sp>
          <p:sp>
            <p:nvSpPr>
              <p:cNvPr id="50" name="object 47">
                <a:extLst>
                  <a:ext uri="{FF2B5EF4-FFF2-40B4-BE49-F238E27FC236}">
                    <a16:creationId xmlns:a16="http://schemas.microsoft.com/office/drawing/2014/main" id="{79F2C5CE-538A-459E-A14C-BAFF3C62557A}"/>
                  </a:ext>
                </a:extLst>
              </p:cNvPr>
              <p:cNvSpPr/>
              <p:nvPr/>
            </p:nvSpPr>
            <p:spPr>
              <a:xfrm>
                <a:off x="11389739" y="6467029"/>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1" name="object 48">
                <a:extLst>
                  <a:ext uri="{FF2B5EF4-FFF2-40B4-BE49-F238E27FC236}">
                    <a16:creationId xmlns:a16="http://schemas.microsoft.com/office/drawing/2014/main" id="{ED0316DD-B6CA-445C-ABF7-15AC14E5E95A}"/>
                  </a:ext>
                </a:extLst>
              </p:cNvPr>
              <p:cNvSpPr/>
              <p:nvPr/>
            </p:nvSpPr>
            <p:spPr>
              <a:xfrm>
                <a:off x="11046259" y="661407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2" name="object 50">
                <a:extLst>
                  <a:ext uri="{FF2B5EF4-FFF2-40B4-BE49-F238E27FC236}">
                    <a16:creationId xmlns:a16="http://schemas.microsoft.com/office/drawing/2014/main" id="{C828BD15-C5FB-4EE7-8AD5-88B38D204150}"/>
                  </a:ext>
                </a:extLst>
              </p:cNvPr>
              <p:cNvSpPr/>
              <p:nvPr/>
            </p:nvSpPr>
            <p:spPr>
              <a:xfrm>
                <a:off x="11389739" y="676098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0" name="Group 39">
              <a:extLst>
                <a:ext uri="{FF2B5EF4-FFF2-40B4-BE49-F238E27FC236}">
                  <a16:creationId xmlns:a16="http://schemas.microsoft.com/office/drawing/2014/main" id="{559ABA7C-2785-4294-A520-8B4D33D4810F}"/>
                </a:ext>
              </a:extLst>
            </p:cNvPr>
            <p:cNvGrpSpPr/>
            <p:nvPr userDrawn="1"/>
          </p:nvGrpSpPr>
          <p:grpSpPr>
            <a:xfrm>
              <a:off x="6705897" y="4812668"/>
              <a:ext cx="429187" cy="736057"/>
              <a:chOff x="11046259" y="4635800"/>
              <a:chExt cx="686094" cy="1176655"/>
            </a:xfrm>
          </p:grpSpPr>
          <p:sp>
            <p:nvSpPr>
              <p:cNvPr id="44" name="object 42">
                <a:extLst>
                  <a:ext uri="{FF2B5EF4-FFF2-40B4-BE49-F238E27FC236}">
                    <a16:creationId xmlns:a16="http://schemas.microsoft.com/office/drawing/2014/main" id="{EB02CC0C-E15D-4705-844F-775A3402C6B5}"/>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45" name="object 43">
                <a:extLst>
                  <a:ext uri="{FF2B5EF4-FFF2-40B4-BE49-F238E27FC236}">
                    <a16:creationId xmlns:a16="http://schemas.microsoft.com/office/drawing/2014/main" id="{80245BD4-63D5-4628-A93F-791FCEBA76E2}"/>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6" name="object 44">
                <a:extLst>
                  <a:ext uri="{FF2B5EF4-FFF2-40B4-BE49-F238E27FC236}">
                    <a16:creationId xmlns:a16="http://schemas.microsoft.com/office/drawing/2014/main" id="{F6BB1ABC-23A1-4B7D-82DE-3DA377E6AE75}"/>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7" name="object 49">
                <a:extLst>
                  <a:ext uri="{FF2B5EF4-FFF2-40B4-BE49-F238E27FC236}">
                    <a16:creationId xmlns:a16="http://schemas.microsoft.com/office/drawing/2014/main" id="{DD7F16A0-87DB-4A1D-81E6-C9BA6BED686D}"/>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8" name="object 52">
                <a:extLst>
                  <a:ext uri="{FF2B5EF4-FFF2-40B4-BE49-F238E27FC236}">
                    <a16:creationId xmlns:a16="http://schemas.microsoft.com/office/drawing/2014/main" id="{4D55BFC2-1EBA-4EF2-9FE5-CF64DDCF7685}"/>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1" name="Group 40">
              <a:extLst>
                <a:ext uri="{FF2B5EF4-FFF2-40B4-BE49-F238E27FC236}">
                  <a16:creationId xmlns:a16="http://schemas.microsoft.com/office/drawing/2014/main" id="{4E12985B-4BA0-4A99-9944-7877F6227557}"/>
                </a:ext>
              </a:extLst>
            </p:cNvPr>
            <p:cNvGrpSpPr/>
            <p:nvPr userDrawn="1"/>
          </p:nvGrpSpPr>
          <p:grpSpPr>
            <a:xfrm>
              <a:off x="6705896" y="5783203"/>
              <a:ext cx="435745" cy="186726"/>
              <a:chOff x="9293659" y="6012696"/>
              <a:chExt cx="686094" cy="294005"/>
            </a:xfrm>
          </p:grpSpPr>
          <p:sp>
            <p:nvSpPr>
              <p:cNvPr id="42" name="object 14">
                <a:extLst>
                  <a:ext uri="{FF2B5EF4-FFF2-40B4-BE49-F238E27FC236}">
                    <a16:creationId xmlns:a16="http://schemas.microsoft.com/office/drawing/2014/main" id="{C9F87C3D-4ED6-4C82-92FF-1962C56724A3}"/>
                  </a:ext>
                </a:extLst>
              </p:cNvPr>
              <p:cNvSpPr/>
              <p:nvPr/>
            </p:nvSpPr>
            <p:spPr>
              <a:xfrm>
                <a:off x="9636218" y="6012696"/>
                <a:ext cx="343535" cy="294005"/>
              </a:xfrm>
              <a:custGeom>
                <a:avLst/>
                <a:gdLst/>
                <a:ahLst/>
                <a:cxnLst/>
                <a:rect l="l" t="t" r="r" b="b"/>
                <a:pathLst>
                  <a:path w="343534" h="294004">
                    <a:moveTo>
                      <a:pt x="343047" y="0"/>
                    </a:moveTo>
                    <a:lnTo>
                      <a:pt x="0" y="0"/>
                    </a:lnTo>
                    <a:lnTo>
                      <a:pt x="0" y="294001"/>
                    </a:lnTo>
                    <a:lnTo>
                      <a:pt x="343047" y="294001"/>
                    </a:lnTo>
                  </a:path>
                </a:pathLst>
              </a:custGeom>
              <a:ln w="9528">
                <a:solidFill>
                  <a:schemeClr val="bg2"/>
                </a:solidFill>
              </a:ln>
            </p:spPr>
            <p:txBody>
              <a:bodyPr wrap="square" lIns="0" tIns="0" rIns="0" bIns="0" rtlCol="0"/>
              <a:lstStyle/>
              <a:p>
                <a:endParaRPr/>
              </a:p>
            </p:txBody>
          </p:sp>
          <p:sp>
            <p:nvSpPr>
              <p:cNvPr id="43" name="object 15">
                <a:extLst>
                  <a:ext uri="{FF2B5EF4-FFF2-40B4-BE49-F238E27FC236}">
                    <a16:creationId xmlns:a16="http://schemas.microsoft.com/office/drawing/2014/main" id="{D0FD4176-4253-4F48-9A21-EBCCAE3FFF9C}"/>
                  </a:ext>
                </a:extLst>
              </p:cNvPr>
              <p:cNvSpPr/>
              <p:nvPr/>
            </p:nvSpPr>
            <p:spPr>
              <a:xfrm>
                <a:off x="9293659" y="615970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grpSp>
        <p:nvGrpSpPr>
          <p:cNvPr id="69" name="Group 68">
            <a:extLst>
              <a:ext uri="{FF2B5EF4-FFF2-40B4-BE49-F238E27FC236}">
                <a16:creationId xmlns:a16="http://schemas.microsoft.com/office/drawing/2014/main" id="{1C2E4954-3A93-4A9F-8EDB-F438631D103B}"/>
              </a:ext>
            </a:extLst>
          </p:cNvPr>
          <p:cNvGrpSpPr/>
          <p:nvPr userDrawn="1"/>
        </p:nvGrpSpPr>
        <p:grpSpPr>
          <a:xfrm>
            <a:off x="6004775" y="1485870"/>
            <a:ext cx="5558259" cy="4132939"/>
            <a:chOff x="2247759" y="1703164"/>
            <a:chExt cx="6965895" cy="4132939"/>
          </a:xfrm>
        </p:grpSpPr>
        <p:sp>
          <p:nvSpPr>
            <p:cNvPr id="70" name="Rectangle 69">
              <a:extLst>
                <a:ext uri="{FF2B5EF4-FFF2-40B4-BE49-F238E27FC236}">
                  <a16:creationId xmlns:a16="http://schemas.microsoft.com/office/drawing/2014/main" id="{A82641AF-6E72-4DA0-B286-ED388A3990F7}"/>
                </a:ext>
              </a:extLst>
            </p:cNvPr>
            <p:cNvSpPr/>
            <p:nvPr userDrawn="1"/>
          </p:nvSpPr>
          <p:spPr>
            <a:xfrm>
              <a:off x="2247760" y="1703164"/>
              <a:ext cx="1477480" cy="8368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grpSp>
          <p:nvGrpSpPr>
            <p:cNvPr id="71" name="Group 70">
              <a:extLst>
                <a:ext uri="{FF2B5EF4-FFF2-40B4-BE49-F238E27FC236}">
                  <a16:creationId xmlns:a16="http://schemas.microsoft.com/office/drawing/2014/main" id="{B40ADBD0-B7E7-49DF-BB2A-0508E4FEA188}"/>
                </a:ext>
              </a:extLst>
            </p:cNvPr>
            <p:cNvGrpSpPr/>
            <p:nvPr userDrawn="1"/>
          </p:nvGrpSpPr>
          <p:grpSpPr>
            <a:xfrm>
              <a:off x="3725240" y="1729636"/>
              <a:ext cx="5488414" cy="808878"/>
              <a:chOff x="3566971" y="1729636"/>
              <a:chExt cx="5215080" cy="808878"/>
            </a:xfrm>
          </p:grpSpPr>
          <p:grpSp>
            <p:nvGrpSpPr>
              <p:cNvPr id="97" name="Group 96">
                <a:extLst>
                  <a:ext uri="{FF2B5EF4-FFF2-40B4-BE49-F238E27FC236}">
                    <a16:creationId xmlns:a16="http://schemas.microsoft.com/office/drawing/2014/main" id="{A533E918-93AD-4462-9A4A-77490459D867}"/>
                  </a:ext>
                </a:extLst>
              </p:cNvPr>
              <p:cNvGrpSpPr/>
              <p:nvPr/>
            </p:nvGrpSpPr>
            <p:grpSpPr>
              <a:xfrm>
                <a:off x="3566971" y="1882662"/>
                <a:ext cx="329530" cy="533858"/>
                <a:chOff x="6910901" y="5065383"/>
                <a:chExt cx="639618" cy="533858"/>
              </a:xfrm>
            </p:grpSpPr>
            <p:sp>
              <p:nvSpPr>
                <p:cNvPr id="101" name="object 46">
                  <a:extLst>
                    <a:ext uri="{FF2B5EF4-FFF2-40B4-BE49-F238E27FC236}">
                      <a16:creationId xmlns:a16="http://schemas.microsoft.com/office/drawing/2014/main" id="{E3835009-0833-49F9-87DD-A38111B90AD7}"/>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102" name="object 48">
                  <a:extLst>
                    <a:ext uri="{FF2B5EF4-FFF2-40B4-BE49-F238E27FC236}">
                      <a16:creationId xmlns:a16="http://schemas.microsoft.com/office/drawing/2014/main" id="{FD295C87-518E-43BA-8466-11EF07110887}"/>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8" name="Rectangle 97">
                <a:extLst>
                  <a:ext uri="{FF2B5EF4-FFF2-40B4-BE49-F238E27FC236}">
                    <a16:creationId xmlns:a16="http://schemas.microsoft.com/office/drawing/2014/main" id="{3865AE8F-4611-48B9-B45C-B2C6F9AA9ACA}"/>
                  </a:ext>
                </a:extLst>
              </p:cNvPr>
              <p:cNvSpPr/>
              <p:nvPr/>
            </p:nvSpPr>
            <p:spPr>
              <a:xfrm>
                <a:off x="3920172" y="2008422"/>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9" name="Rectangle 98">
                <a:extLst>
                  <a:ext uri="{FF2B5EF4-FFF2-40B4-BE49-F238E27FC236}">
                    <a16:creationId xmlns:a16="http://schemas.microsoft.com/office/drawing/2014/main" id="{79EEA92A-5939-4382-B164-2E0F0D7E5F89}"/>
                  </a:ext>
                </a:extLst>
              </p:cNvPr>
              <p:cNvSpPr/>
              <p:nvPr/>
            </p:nvSpPr>
            <p:spPr>
              <a:xfrm>
                <a:off x="3920172" y="2286704"/>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100" name="Rectangle 99">
                <a:extLst>
                  <a:ext uri="{FF2B5EF4-FFF2-40B4-BE49-F238E27FC236}">
                    <a16:creationId xmlns:a16="http://schemas.microsoft.com/office/drawing/2014/main" id="{53365C3E-ED35-43FD-8FDB-1EAFE4B9C952}"/>
                  </a:ext>
                </a:extLst>
              </p:cNvPr>
              <p:cNvSpPr/>
              <p:nvPr/>
            </p:nvSpPr>
            <p:spPr>
              <a:xfrm>
                <a:off x="3920171" y="1729636"/>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sp>
          <p:nvSpPr>
            <p:cNvPr id="72" name="Rectangle 71">
              <a:extLst>
                <a:ext uri="{FF2B5EF4-FFF2-40B4-BE49-F238E27FC236}">
                  <a16:creationId xmlns:a16="http://schemas.microsoft.com/office/drawing/2014/main" id="{6DF71D54-1EC6-47A1-9DD6-0957CC2A96D8}"/>
                </a:ext>
              </a:extLst>
            </p:cNvPr>
            <p:cNvSpPr/>
            <p:nvPr userDrawn="1"/>
          </p:nvSpPr>
          <p:spPr>
            <a:xfrm>
              <a:off x="2247759" y="5041447"/>
              <a:ext cx="1475486" cy="794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sp>
          <p:nvSpPr>
            <p:cNvPr id="73" name="Rectangle 72">
              <a:extLst>
                <a:ext uri="{FF2B5EF4-FFF2-40B4-BE49-F238E27FC236}">
                  <a16:creationId xmlns:a16="http://schemas.microsoft.com/office/drawing/2014/main" id="{403486DC-A637-4DC7-A8C8-CEC1F54B2BF7}"/>
                </a:ext>
              </a:extLst>
            </p:cNvPr>
            <p:cNvSpPr/>
            <p:nvPr userDrawn="1"/>
          </p:nvSpPr>
          <p:spPr>
            <a:xfrm>
              <a:off x="2247760" y="3702972"/>
              <a:ext cx="1475486" cy="116204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sp>
          <p:nvSpPr>
            <p:cNvPr id="74" name="Rectangle 73">
              <a:extLst>
                <a:ext uri="{FF2B5EF4-FFF2-40B4-BE49-F238E27FC236}">
                  <a16:creationId xmlns:a16="http://schemas.microsoft.com/office/drawing/2014/main" id="{35DE5944-E312-4073-9188-D4132554687B}"/>
                </a:ext>
              </a:extLst>
            </p:cNvPr>
            <p:cNvSpPr/>
            <p:nvPr userDrawn="1"/>
          </p:nvSpPr>
          <p:spPr>
            <a:xfrm>
              <a:off x="2247759" y="2713842"/>
              <a:ext cx="1476071" cy="812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grpSp>
          <p:nvGrpSpPr>
            <p:cNvPr id="75" name="Group 74">
              <a:extLst>
                <a:ext uri="{FF2B5EF4-FFF2-40B4-BE49-F238E27FC236}">
                  <a16:creationId xmlns:a16="http://schemas.microsoft.com/office/drawing/2014/main" id="{73F6F124-5693-45DD-A964-452B8042BBF9}"/>
                </a:ext>
              </a:extLst>
            </p:cNvPr>
            <p:cNvGrpSpPr/>
            <p:nvPr userDrawn="1"/>
          </p:nvGrpSpPr>
          <p:grpSpPr>
            <a:xfrm>
              <a:off x="3725240" y="2658594"/>
              <a:ext cx="5488414" cy="945458"/>
              <a:chOff x="3566971" y="2668638"/>
              <a:chExt cx="5215080" cy="945458"/>
            </a:xfrm>
          </p:grpSpPr>
          <p:grpSp>
            <p:nvGrpSpPr>
              <p:cNvPr id="91" name="Group 90">
                <a:extLst>
                  <a:ext uri="{FF2B5EF4-FFF2-40B4-BE49-F238E27FC236}">
                    <a16:creationId xmlns:a16="http://schemas.microsoft.com/office/drawing/2014/main" id="{804191F6-55D0-4BB9-8825-C700E1C4E505}"/>
                  </a:ext>
                </a:extLst>
              </p:cNvPr>
              <p:cNvGrpSpPr/>
              <p:nvPr/>
            </p:nvGrpSpPr>
            <p:grpSpPr>
              <a:xfrm>
                <a:off x="3566971" y="2826269"/>
                <a:ext cx="329530" cy="647700"/>
                <a:chOff x="6910901" y="4999953"/>
                <a:chExt cx="639618" cy="647700"/>
              </a:xfrm>
            </p:grpSpPr>
            <p:sp>
              <p:nvSpPr>
                <p:cNvPr id="95" name="object 46">
                  <a:extLst>
                    <a:ext uri="{FF2B5EF4-FFF2-40B4-BE49-F238E27FC236}">
                      <a16:creationId xmlns:a16="http://schemas.microsoft.com/office/drawing/2014/main" id="{315DB08C-AA47-4D72-9E77-C40E4768192F}"/>
                    </a:ext>
                  </a:extLst>
                </p:cNvPr>
                <p:cNvSpPr/>
                <p:nvPr/>
              </p:nvSpPr>
              <p:spPr>
                <a:xfrm>
                  <a:off x="7230255" y="4999953"/>
                  <a:ext cx="320264" cy="647700"/>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6" name="object 48">
                  <a:extLst>
                    <a:ext uri="{FF2B5EF4-FFF2-40B4-BE49-F238E27FC236}">
                      <a16:creationId xmlns:a16="http://schemas.microsoft.com/office/drawing/2014/main" id="{0FA2B1E8-1A05-43A1-8638-FEB18A008853}"/>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2" name="Rectangle 91">
                <a:extLst>
                  <a:ext uri="{FF2B5EF4-FFF2-40B4-BE49-F238E27FC236}">
                    <a16:creationId xmlns:a16="http://schemas.microsoft.com/office/drawing/2014/main" id="{5CFF83F2-1335-412B-9739-5867210A3F3F}"/>
                  </a:ext>
                </a:extLst>
              </p:cNvPr>
              <p:cNvSpPr/>
              <p:nvPr/>
            </p:nvSpPr>
            <p:spPr>
              <a:xfrm>
                <a:off x="3920172" y="2940439"/>
                <a:ext cx="4861879" cy="3953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3" name="Rectangle 92">
                <a:extLst>
                  <a:ext uri="{FF2B5EF4-FFF2-40B4-BE49-F238E27FC236}">
                    <a16:creationId xmlns:a16="http://schemas.microsoft.com/office/drawing/2014/main" id="{E4FB198F-7646-40CB-8054-9B494EFC3B80}"/>
                  </a:ext>
                </a:extLst>
              </p:cNvPr>
              <p:cNvSpPr/>
              <p:nvPr/>
            </p:nvSpPr>
            <p:spPr>
              <a:xfrm>
                <a:off x="3920172" y="3362286"/>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4" name="Rectangle 93">
                <a:extLst>
                  <a:ext uri="{FF2B5EF4-FFF2-40B4-BE49-F238E27FC236}">
                    <a16:creationId xmlns:a16="http://schemas.microsoft.com/office/drawing/2014/main" id="{F7B08F73-BF84-4BEB-9E4A-5E99722E8A0D}"/>
                  </a:ext>
                </a:extLst>
              </p:cNvPr>
              <p:cNvSpPr/>
              <p:nvPr/>
            </p:nvSpPr>
            <p:spPr>
              <a:xfrm>
                <a:off x="3920170" y="2668638"/>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6" name="Group 75">
              <a:extLst>
                <a:ext uri="{FF2B5EF4-FFF2-40B4-BE49-F238E27FC236}">
                  <a16:creationId xmlns:a16="http://schemas.microsoft.com/office/drawing/2014/main" id="{4AFEEF28-405A-4E2D-983B-3343B8A27D9B}"/>
                </a:ext>
              </a:extLst>
            </p:cNvPr>
            <p:cNvGrpSpPr/>
            <p:nvPr userDrawn="1"/>
          </p:nvGrpSpPr>
          <p:grpSpPr>
            <a:xfrm>
              <a:off x="3725240" y="5001810"/>
              <a:ext cx="5488414" cy="808878"/>
              <a:chOff x="3566971" y="5001810"/>
              <a:chExt cx="5215080" cy="808878"/>
            </a:xfrm>
          </p:grpSpPr>
          <p:grpSp>
            <p:nvGrpSpPr>
              <p:cNvPr id="85" name="Group 84">
                <a:extLst>
                  <a:ext uri="{FF2B5EF4-FFF2-40B4-BE49-F238E27FC236}">
                    <a16:creationId xmlns:a16="http://schemas.microsoft.com/office/drawing/2014/main" id="{DB999250-1F05-4966-BCE6-E5916B9F9E81}"/>
                  </a:ext>
                </a:extLst>
              </p:cNvPr>
              <p:cNvGrpSpPr/>
              <p:nvPr/>
            </p:nvGrpSpPr>
            <p:grpSpPr>
              <a:xfrm>
                <a:off x="3566971" y="5154836"/>
                <a:ext cx="329530" cy="533858"/>
                <a:chOff x="6910901" y="5065383"/>
                <a:chExt cx="639618" cy="533858"/>
              </a:xfrm>
            </p:grpSpPr>
            <p:sp>
              <p:nvSpPr>
                <p:cNvPr id="89" name="object 46">
                  <a:extLst>
                    <a:ext uri="{FF2B5EF4-FFF2-40B4-BE49-F238E27FC236}">
                      <a16:creationId xmlns:a16="http://schemas.microsoft.com/office/drawing/2014/main" id="{57F580F3-0E08-46D0-AFDD-C0F0C5701521}"/>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0" name="object 48">
                  <a:extLst>
                    <a:ext uri="{FF2B5EF4-FFF2-40B4-BE49-F238E27FC236}">
                      <a16:creationId xmlns:a16="http://schemas.microsoft.com/office/drawing/2014/main" id="{506AF33C-E80B-4849-BFB1-E78787F9B5A9}"/>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86" name="Rectangle 85">
                <a:extLst>
                  <a:ext uri="{FF2B5EF4-FFF2-40B4-BE49-F238E27FC236}">
                    <a16:creationId xmlns:a16="http://schemas.microsoft.com/office/drawing/2014/main" id="{867C9180-F436-4C00-B712-9658529E5806}"/>
                  </a:ext>
                </a:extLst>
              </p:cNvPr>
              <p:cNvSpPr/>
              <p:nvPr/>
            </p:nvSpPr>
            <p:spPr>
              <a:xfrm>
                <a:off x="3920172" y="5280596"/>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7" name="Rectangle 86">
                <a:extLst>
                  <a:ext uri="{FF2B5EF4-FFF2-40B4-BE49-F238E27FC236}">
                    <a16:creationId xmlns:a16="http://schemas.microsoft.com/office/drawing/2014/main" id="{508F1E5A-CEF1-4D5A-A10A-28EA5AFB030B}"/>
                  </a:ext>
                </a:extLst>
              </p:cNvPr>
              <p:cNvSpPr/>
              <p:nvPr/>
            </p:nvSpPr>
            <p:spPr>
              <a:xfrm>
                <a:off x="3920172" y="5558878"/>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8" name="Rectangle 87">
                <a:extLst>
                  <a:ext uri="{FF2B5EF4-FFF2-40B4-BE49-F238E27FC236}">
                    <a16:creationId xmlns:a16="http://schemas.microsoft.com/office/drawing/2014/main" id="{1CF25F57-09CD-45BB-A485-CCF659D44163}"/>
                  </a:ext>
                </a:extLst>
              </p:cNvPr>
              <p:cNvSpPr/>
              <p:nvPr/>
            </p:nvSpPr>
            <p:spPr>
              <a:xfrm>
                <a:off x="3920171" y="5001810"/>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7" name="Group 76">
              <a:extLst>
                <a:ext uri="{FF2B5EF4-FFF2-40B4-BE49-F238E27FC236}">
                  <a16:creationId xmlns:a16="http://schemas.microsoft.com/office/drawing/2014/main" id="{4BC0B74B-9389-4A5B-B873-B459064CEB37}"/>
                </a:ext>
              </a:extLst>
            </p:cNvPr>
            <p:cNvGrpSpPr/>
            <p:nvPr userDrawn="1"/>
          </p:nvGrpSpPr>
          <p:grpSpPr>
            <a:xfrm>
              <a:off x="3725240" y="3727622"/>
              <a:ext cx="5488414" cy="1084072"/>
              <a:chOff x="3566971" y="3861866"/>
              <a:chExt cx="5215080" cy="1084072"/>
            </a:xfrm>
          </p:grpSpPr>
          <p:grpSp>
            <p:nvGrpSpPr>
              <p:cNvPr id="78" name="Group 77">
                <a:extLst>
                  <a:ext uri="{FF2B5EF4-FFF2-40B4-BE49-F238E27FC236}">
                    <a16:creationId xmlns:a16="http://schemas.microsoft.com/office/drawing/2014/main" id="{B58ED310-8166-4B5B-8ADA-407A9B34A7A3}"/>
                  </a:ext>
                </a:extLst>
              </p:cNvPr>
              <p:cNvGrpSpPr/>
              <p:nvPr/>
            </p:nvGrpSpPr>
            <p:grpSpPr>
              <a:xfrm>
                <a:off x="3566971" y="4014892"/>
                <a:ext cx="329530" cy="533858"/>
                <a:chOff x="6910901" y="5065383"/>
                <a:chExt cx="639618" cy="533858"/>
              </a:xfrm>
            </p:grpSpPr>
            <p:sp>
              <p:nvSpPr>
                <p:cNvPr id="83" name="object 46">
                  <a:extLst>
                    <a:ext uri="{FF2B5EF4-FFF2-40B4-BE49-F238E27FC236}">
                      <a16:creationId xmlns:a16="http://schemas.microsoft.com/office/drawing/2014/main" id="{579E92FC-084D-4960-89A8-225FDF0158DA}"/>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84" name="object 48">
                  <a:extLst>
                    <a:ext uri="{FF2B5EF4-FFF2-40B4-BE49-F238E27FC236}">
                      <a16:creationId xmlns:a16="http://schemas.microsoft.com/office/drawing/2014/main" id="{FC5DF100-8FB1-4461-83FB-8B0A849FB10B}"/>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79" name="Rectangle 78">
                <a:extLst>
                  <a:ext uri="{FF2B5EF4-FFF2-40B4-BE49-F238E27FC236}">
                    <a16:creationId xmlns:a16="http://schemas.microsoft.com/office/drawing/2014/main" id="{38924A9F-FF8C-4BF7-9B4C-D7ADBD59BDFF}"/>
                  </a:ext>
                </a:extLst>
              </p:cNvPr>
              <p:cNvSpPr/>
              <p:nvPr/>
            </p:nvSpPr>
            <p:spPr>
              <a:xfrm>
                <a:off x="3920172" y="4140652"/>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0" name="Rectangle 79">
                <a:extLst>
                  <a:ext uri="{FF2B5EF4-FFF2-40B4-BE49-F238E27FC236}">
                    <a16:creationId xmlns:a16="http://schemas.microsoft.com/office/drawing/2014/main" id="{34613200-5858-49FC-8C4F-C472619AB3B5}"/>
                  </a:ext>
                </a:extLst>
              </p:cNvPr>
              <p:cNvSpPr/>
              <p:nvPr/>
            </p:nvSpPr>
            <p:spPr>
              <a:xfrm>
                <a:off x="3920172" y="4418934"/>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1" name="Rectangle 80">
                <a:extLst>
                  <a:ext uri="{FF2B5EF4-FFF2-40B4-BE49-F238E27FC236}">
                    <a16:creationId xmlns:a16="http://schemas.microsoft.com/office/drawing/2014/main" id="{047A26E7-7917-4091-BFC4-0EC427A678C4}"/>
                  </a:ext>
                </a:extLst>
              </p:cNvPr>
              <p:cNvSpPr/>
              <p:nvPr/>
            </p:nvSpPr>
            <p:spPr>
              <a:xfrm>
                <a:off x="3920171" y="3861866"/>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2" name="Rectangle 81">
                <a:extLst>
                  <a:ext uri="{FF2B5EF4-FFF2-40B4-BE49-F238E27FC236}">
                    <a16:creationId xmlns:a16="http://schemas.microsoft.com/office/drawing/2014/main" id="{B32C6954-2C0D-4D6A-81A6-0BE5B240EF49}"/>
                  </a:ext>
                </a:extLst>
              </p:cNvPr>
              <p:cNvSpPr/>
              <p:nvPr/>
            </p:nvSpPr>
            <p:spPr>
              <a:xfrm>
                <a:off x="3920172" y="4694128"/>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sp>
        <p:nvSpPr>
          <p:cNvPr id="10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0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105" name="Straight Connector 104">
            <a:extLst>
              <a:ext uri="{FF2B5EF4-FFF2-40B4-BE49-F238E27FC236}">
                <a16:creationId xmlns:a16="http://schemas.microsoft.com/office/drawing/2014/main" id="{430252F6-6721-C3E8-F219-11CA817A9824}"/>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105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864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end-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28530" y="2796260"/>
            <a:ext cx="6869550" cy="1040852"/>
          </a:xfrm>
          <a:prstGeom prst="rect">
            <a:avLst/>
          </a:prstGeom>
        </p:spPr>
        <p:txBody>
          <a:bodyPr vert="horz" lIns="0" tIns="0" rIns="0" bIns="0" rtlCol="0" anchor="ctr">
            <a:normAutofit/>
          </a:bodyPr>
          <a:lstStyle>
            <a:lvl1pPr>
              <a:defRPr sz="2800" b="1">
                <a:solidFill>
                  <a:schemeClr val="accent2"/>
                </a:solidFill>
                <a:latin typeface="+mj-lt"/>
              </a:defRPr>
            </a:lvl1pPr>
          </a:lstStyle>
          <a:p>
            <a:r>
              <a:rPr lang="en-US" dirty="0"/>
              <a:t>Select object to edit Master title style</a:t>
            </a:r>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79626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Tree>
    <p:extLst>
      <p:ext uri="{BB962C8B-B14F-4D97-AF65-F5344CB8AC3E}">
        <p14:creationId xmlns:p14="http://schemas.microsoft.com/office/powerpoint/2010/main" val="186516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structions">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16285F2-F7E2-94A0-EB44-76386FDE8764}"/>
              </a:ext>
            </a:extLst>
          </p:cNvPr>
          <p:cNvSpPr/>
          <p:nvPr userDrawn="1"/>
        </p:nvSpPr>
        <p:spPr>
          <a:xfrm>
            <a:off x="6611389" y="522623"/>
            <a:ext cx="5015336" cy="5867090"/>
          </a:xfrm>
          <a:prstGeom prst="rect">
            <a:avLst/>
          </a:prstGeom>
          <a:solidFill>
            <a:schemeClr val="accent1">
              <a:lumMod val="40000"/>
              <a:lumOff val="60000"/>
              <a:alpha val="50000"/>
            </a:schemeClr>
          </a:solidFill>
        </p:spPr>
        <p:style>
          <a:lnRef idx="2">
            <a:schemeClr val="lt1">
              <a:hueOff val="0"/>
              <a:satOff val="0"/>
              <a:lumOff val="0"/>
              <a:alphaOff val="0"/>
            </a:schemeClr>
          </a:lnRef>
          <a:fillRef idx="1">
            <a:schemeClr val="accent1">
              <a:alpha val="90000"/>
              <a:hueOff val="0"/>
              <a:satOff val="0"/>
              <a:lumOff val="0"/>
              <a:alphaOff val="-40000"/>
            </a:schemeClr>
          </a:fillRef>
          <a:effectRef idx="0">
            <a:schemeClr val="accent1">
              <a:alpha val="90000"/>
              <a:hueOff val="0"/>
              <a:satOff val="0"/>
              <a:lumOff val="0"/>
              <a:alphaOff val="-40000"/>
            </a:schemeClr>
          </a:effectRef>
          <a:fontRef idx="minor">
            <a:schemeClr val="lt1"/>
          </a:fontRef>
        </p:style>
        <p:txBody>
          <a:bodyPr spcFirstLastPara="0" vert="horz" wrap="square" lIns="571785" tIns="102870" rIns="133351" bIns="2117725" numCol="1" spcCol="1270" anchor="t" anchorCtr="0">
            <a:noAutofit/>
          </a:bodyPr>
          <a:lstStyle/>
          <a:p>
            <a:pPr lvl="0" algn="r" defTabSz="1333500">
              <a:lnSpc>
                <a:spcPct val="90000"/>
              </a:lnSpc>
              <a:spcBef>
                <a:spcPct val="0"/>
              </a:spcBef>
              <a:spcAft>
                <a:spcPct val="35000"/>
              </a:spcAft>
            </a:pPr>
            <a:endParaRPr lang="en-US" sz="3000" kern="1200"/>
          </a:p>
        </p:txBody>
      </p:sp>
      <p:grpSp>
        <p:nvGrpSpPr>
          <p:cNvPr id="5" name="Group 4">
            <a:extLst>
              <a:ext uri="{FF2B5EF4-FFF2-40B4-BE49-F238E27FC236}">
                <a16:creationId xmlns:a16="http://schemas.microsoft.com/office/drawing/2014/main" id="{5D75BECB-0E6E-91B3-0452-BF0AD3231B9C}"/>
              </a:ext>
            </a:extLst>
          </p:cNvPr>
          <p:cNvGrpSpPr/>
          <p:nvPr userDrawn="1"/>
        </p:nvGrpSpPr>
        <p:grpSpPr>
          <a:xfrm>
            <a:off x="6734006" y="622685"/>
            <a:ext cx="4807325" cy="2412408"/>
            <a:chOff x="828704" y="3322377"/>
            <a:chExt cx="4807325" cy="2412408"/>
          </a:xfrm>
        </p:grpSpPr>
        <p:sp>
          <p:nvSpPr>
            <p:cNvPr id="7" name="TextBox 6">
              <a:extLst>
                <a:ext uri="{FF2B5EF4-FFF2-40B4-BE49-F238E27FC236}">
                  <a16:creationId xmlns:a16="http://schemas.microsoft.com/office/drawing/2014/main" id="{E3DB7031-F5BC-46AB-B9A3-67B3A6428945}"/>
                </a:ext>
              </a:extLst>
            </p:cNvPr>
            <p:cNvSpPr txBox="1"/>
            <p:nvPr userDrawn="1"/>
          </p:nvSpPr>
          <p:spPr>
            <a:xfrm>
              <a:off x="828704" y="3322377"/>
              <a:ext cx="4352896" cy="461665"/>
            </a:xfrm>
            <a:prstGeom prst="rect">
              <a:avLst/>
            </a:prstGeom>
            <a:noFill/>
          </p:spPr>
          <p:txBody>
            <a:bodyPr wrap="square">
              <a:spAutoFit/>
            </a:bodyPr>
            <a:lstStyle/>
            <a:p>
              <a:r>
                <a:rPr lang="en-US" sz="2400" b="1" dirty="0"/>
                <a:t>Font style cycling instructions</a:t>
              </a:r>
              <a:endParaRPr lang="en-AU" sz="2400" b="1" dirty="0"/>
            </a:p>
          </p:txBody>
        </p:sp>
        <p:sp>
          <p:nvSpPr>
            <p:cNvPr id="8" name="TextBox 7">
              <a:extLst>
                <a:ext uri="{FF2B5EF4-FFF2-40B4-BE49-F238E27FC236}">
                  <a16:creationId xmlns:a16="http://schemas.microsoft.com/office/drawing/2014/main" id="{DE19007E-9FB1-4A00-8DBE-43B91BD02C80}"/>
                </a:ext>
              </a:extLst>
            </p:cNvPr>
            <p:cNvSpPr txBox="1"/>
            <p:nvPr userDrawn="1"/>
          </p:nvSpPr>
          <p:spPr>
            <a:xfrm>
              <a:off x="828704" y="3804206"/>
              <a:ext cx="4807325" cy="646331"/>
            </a:xfrm>
            <a:prstGeom prst="rect">
              <a:avLst/>
            </a:prstGeom>
            <a:noFill/>
          </p:spPr>
          <p:txBody>
            <a:bodyPr wrap="square" rtlCol="0">
              <a:spAutoFit/>
            </a:bodyPr>
            <a:lstStyle/>
            <a:p>
              <a:pPr lvl="0"/>
              <a:r>
                <a:rPr lang="en-US" dirty="0"/>
                <a:t>To cycle through text styles, use the</a:t>
              </a:r>
              <a:br>
                <a:rPr lang="en-US" dirty="0"/>
              </a:br>
              <a:r>
                <a:rPr lang="en-US" dirty="0"/>
                <a:t> ‘</a:t>
              </a:r>
              <a:r>
                <a:rPr lang="en-US" b="1" dirty="0"/>
                <a:t>Increase List Level</a:t>
              </a:r>
              <a:r>
                <a:rPr lang="en-US" dirty="0"/>
                <a:t>’  button in the Home tab.</a:t>
              </a:r>
            </a:p>
          </p:txBody>
        </p:sp>
        <p:pic>
          <p:nvPicPr>
            <p:cNvPr id="9" name="Picture 8">
              <a:extLst>
                <a:ext uri="{FF2B5EF4-FFF2-40B4-BE49-F238E27FC236}">
                  <a16:creationId xmlns:a16="http://schemas.microsoft.com/office/drawing/2014/main" id="{1D12C047-4330-4759-975D-D861E34E8C41}"/>
                </a:ext>
              </a:extLst>
            </p:cNvPr>
            <p:cNvPicPr>
              <a:picLocks noChangeAspect="1"/>
            </p:cNvPicPr>
            <p:nvPr userDrawn="1"/>
          </p:nvPicPr>
          <p:blipFill>
            <a:blip r:embed="rId2"/>
            <a:stretch>
              <a:fillRect/>
            </a:stretch>
          </p:blipFill>
          <p:spPr>
            <a:xfrm>
              <a:off x="1295045" y="4589003"/>
              <a:ext cx="3792537" cy="1145782"/>
            </a:xfrm>
            <a:prstGeom prst="rect">
              <a:avLst/>
            </a:prstGeom>
          </p:spPr>
        </p:pic>
      </p:grpSp>
      <p:grpSp>
        <p:nvGrpSpPr>
          <p:cNvPr id="4" name="Group 3">
            <a:extLst>
              <a:ext uri="{FF2B5EF4-FFF2-40B4-BE49-F238E27FC236}">
                <a16:creationId xmlns:a16="http://schemas.microsoft.com/office/drawing/2014/main" id="{8E69F6C0-8ADD-224B-4135-EF2CBDB74F3E}"/>
              </a:ext>
            </a:extLst>
          </p:cNvPr>
          <p:cNvGrpSpPr/>
          <p:nvPr userDrawn="1"/>
        </p:nvGrpSpPr>
        <p:grpSpPr>
          <a:xfrm>
            <a:off x="6776185" y="3135155"/>
            <a:ext cx="4280560" cy="3046765"/>
            <a:chOff x="7408677" y="2010169"/>
            <a:chExt cx="4280560" cy="3046765"/>
          </a:xfrm>
        </p:grpSpPr>
        <p:sp>
          <p:nvSpPr>
            <p:cNvPr id="10" name="TextBox 9">
              <a:extLst>
                <a:ext uri="{FF2B5EF4-FFF2-40B4-BE49-F238E27FC236}">
                  <a16:creationId xmlns:a16="http://schemas.microsoft.com/office/drawing/2014/main" id="{9831B9DB-7987-4601-93DE-F21D59D1CB6A}"/>
                </a:ext>
              </a:extLst>
            </p:cNvPr>
            <p:cNvSpPr txBox="1"/>
            <p:nvPr userDrawn="1"/>
          </p:nvSpPr>
          <p:spPr>
            <a:xfrm>
              <a:off x="7713560" y="2425556"/>
              <a:ext cx="3975677" cy="2585323"/>
            </a:xfrm>
            <a:prstGeom prst="rect">
              <a:avLst/>
            </a:prstGeom>
            <a:noFill/>
          </p:spPr>
          <p:txBody>
            <a:bodyPr wrap="square" rtlCol="0">
              <a:spAutoFit/>
            </a:bodyPr>
            <a:lstStyle/>
            <a:p>
              <a:pPr marL="0" lvl="0" indent="0">
                <a:lnSpc>
                  <a:spcPct val="100000"/>
                </a:lnSpc>
                <a:spcBef>
                  <a:spcPts val="600"/>
                </a:spcBef>
                <a:spcAft>
                  <a:spcPts val="600"/>
                </a:spcAft>
                <a:buFontTx/>
                <a:buNone/>
              </a:pPr>
              <a:r>
                <a:rPr lang="en-US" sz="2400" b="1" kern="1200" cap="none" spc="9" baseline="0" dirty="0">
                  <a:solidFill>
                    <a:schemeClr val="tx1"/>
                  </a:solidFill>
                  <a:latin typeface="+mj-lt"/>
                  <a:ea typeface="+mn-ea"/>
                  <a:cs typeface="+mn-cs"/>
                </a:rPr>
                <a:t>Subheading 1 – Bold 24pt</a:t>
              </a:r>
            </a:p>
            <a:p>
              <a:pPr marL="0" lvl="1" indent="0">
                <a:lnSpc>
                  <a:spcPct val="100000"/>
                </a:lnSpc>
                <a:spcBef>
                  <a:spcPts val="600"/>
                </a:spcBef>
                <a:spcAft>
                  <a:spcPts val="600"/>
                </a:spcAft>
              </a:pPr>
              <a:r>
                <a:rPr lang="en-US" sz="2000" b="0" kern="1200" spc="30" dirty="0">
                  <a:solidFill>
                    <a:schemeClr val="tx1"/>
                  </a:solidFill>
                  <a:latin typeface="+mj-lt"/>
                  <a:ea typeface="+mn-ea"/>
                  <a:cs typeface="+mn-cs"/>
                </a:rPr>
                <a:t>SUBHEADING 2 – 20pt</a:t>
              </a:r>
            </a:p>
            <a:p>
              <a:pPr marL="0" lvl="2" indent="0">
                <a:lnSpc>
                  <a:spcPct val="100000"/>
                </a:lnSpc>
                <a:spcBef>
                  <a:spcPts val="600"/>
                </a:spcBef>
                <a:spcAft>
                  <a:spcPts val="600"/>
                </a:spcAft>
              </a:pPr>
              <a:r>
                <a:rPr lang="en-US" sz="1800" kern="1200" spc="-24" dirty="0">
                  <a:solidFill>
                    <a:schemeClr val="tx1"/>
                  </a:solidFill>
                  <a:latin typeface="+mn-lt"/>
                  <a:ea typeface="+mn-ea"/>
                  <a:cs typeface="+mn-cs"/>
                </a:rPr>
                <a:t>Body – 18pt</a:t>
              </a:r>
            </a:p>
            <a:p>
              <a:pPr marL="342900" lvl="3" indent="-342900" algn="l" defTabSz="914400" rtl="0" eaLnBrk="1" latinLnBrk="0" hangingPunct="1">
                <a:lnSpc>
                  <a:spcPct val="100000"/>
                </a:lnSpc>
                <a:spcBef>
                  <a:spcPts val="600"/>
                </a:spcBef>
                <a:spcAft>
                  <a:spcPts val="600"/>
                </a:spcAft>
                <a:buFont typeface="Arial" panose="020B0604020202020204" pitchFamily="34" charset="0"/>
                <a:buChar char="•"/>
              </a:pPr>
              <a:r>
                <a:rPr lang="en-US" sz="1800" b="0" kern="1200" baseline="0" dirty="0">
                  <a:solidFill>
                    <a:schemeClr val="tx1"/>
                  </a:solidFill>
                  <a:latin typeface="+mn-lt"/>
                  <a:ea typeface="+mn-ea"/>
                  <a:cs typeface="+mn-cs"/>
                </a:rPr>
                <a:t>Bullets – 18pt</a:t>
              </a:r>
            </a:p>
            <a:p>
              <a:pPr marL="0" lvl="4" indent="0">
                <a:lnSpc>
                  <a:spcPct val="100000"/>
                </a:lnSpc>
                <a:spcBef>
                  <a:spcPts val="600"/>
                </a:spcBef>
                <a:spcAft>
                  <a:spcPts val="600"/>
                </a:spcAft>
              </a:pPr>
              <a:r>
                <a:rPr lang="en-US" sz="1800" b="0" kern="1200" dirty="0">
                  <a:solidFill>
                    <a:schemeClr val="tx1"/>
                  </a:solidFill>
                  <a:latin typeface="+mn-lt"/>
                  <a:ea typeface="+mn-ea"/>
                  <a:cs typeface="+mn-cs"/>
                </a:rPr>
                <a:t>Callout – 18pt</a:t>
              </a:r>
            </a:p>
            <a:p>
              <a:pPr marL="0" lvl="5" indent="0">
                <a:lnSpc>
                  <a:spcPct val="100000"/>
                </a:lnSpc>
                <a:spcBef>
                  <a:spcPts val="600"/>
                </a:spcBef>
                <a:spcAft>
                  <a:spcPts val="600"/>
                </a:spcAft>
              </a:pPr>
              <a:r>
                <a:rPr lang="en-AU" sz="1400" kern="1200" baseline="0" dirty="0">
                  <a:solidFill>
                    <a:schemeClr val="tx1"/>
                  </a:solidFill>
                  <a:latin typeface="+mn-lt"/>
                  <a:ea typeface="+mn-ea"/>
                  <a:cs typeface="+mn-cs"/>
                </a:rPr>
                <a:t>Caption/Footnotes – 14pt</a:t>
              </a:r>
            </a:p>
          </p:txBody>
        </p:sp>
        <p:sp>
          <p:nvSpPr>
            <p:cNvPr id="11" name="TextBox 10">
              <a:extLst>
                <a:ext uri="{FF2B5EF4-FFF2-40B4-BE49-F238E27FC236}">
                  <a16:creationId xmlns:a16="http://schemas.microsoft.com/office/drawing/2014/main" id="{7EB53228-8423-4904-97F3-9B01699DC340}"/>
                </a:ext>
              </a:extLst>
            </p:cNvPr>
            <p:cNvSpPr txBox="1"/>
            <p:nvPr userDrawn="1"/>
          </p:nvSpPr>
          <p:spPr>
            <a:xfrm>
              <a:off x="7408677" y="2010169"/>
              <a:ext cx="2390869" cy="369332"/>
            </a:xfrm>
            <a:prstGeom prst="rect">
              <a:avLst/>
            </a:prstGeom>
            <a:noFill/>
          </p:spPr>
          <p:txBody>
            <a:bodyPr wrap="square" rtlCol="0">
              <a:spAutoFit/>
            </a:bodyPr>
            <a:lstStyle/>
            <a:p>
              <a:r>
                <a:rPr lang="en-US" dirty="0">
                  <a:latin typeface="+mj-lt"/>
                </a:rPr>
                <a:t>Font style examples</a:t>
              </a:r>
            </a:p>
          </p:txBody>
        </p:sp>
        <p:sp>
          <p:nvSpPr>
            <p:cNvPr id="12" name="TextBox 11">
              <a:extLst>
                <a:ext uri="{FF2B5EF4-FFF2-40B4-BE49-F238E27FC236}">
                  <a16:creationId xmlns:a16="http://schemas.microsoft.com/office/drawing/2014/main" id="{FCAE3CD6-900B-423F-8785-C6452A319FE6}"/>
                </a:ext>
              </a:extLst>
            </p:cNvPr>
            <p:cNvSpPr txBox="1"/>
            <p:nvPr userDrawn="1"/>
          </p:nvSpPr>
          <p:spPr>
            <a:xfrm>
              <a:off x="7408677" y="2448528"/>
              <a:ext cx="304883" cy="2608406"/>
            </a:xfrm>
            <a:prstGeom prst="rect">
              <a:avLst/>
            </a:prstGeom>
            <a:noFill/>
          </p:spPr>
          <p:txBody>
            <a:bodyPr wrap="square" rtlCol="0">
              <a:spAutoFit/>
            </a:bodyPr>
            <a:lstStyle/>
            <a:p>
              <a:pPr>
                <a:lnSpc>
                  <a:spcPct val="150000"/>
                </a:lnSpc>
                <a:spcBef>
                  <a:spcPts val="600"/>
                </a:spcBef>
                <a:spcAft>
                  <a:spcPts val="300"/>
                </a:spcAft>
              </a:pPr>
              <a:r>
                <a:rPr lang="en-US" sz="1400" dirty="0">
                  <a:solidFill>
                    <a:schemeClr val="accent1"/>
                  </a:solidFill>
                </a:rPr>
                <a:t>1</a:t>
              </a:r>
            </a:p>
            <a:p>
              <a:pPr>
                <a:lnSpc>
                  <a:spcPct val="150000"/>
                </a:lnSpc>
                <a:spcBef>
                  <a:spcPts val="600"/>
                </a:spcBef>
                <a:spcAft>
                  <a:spcPts val="300"/>
                </a:spcAft>
              </a:pPr>
              <a:r>
                <a:rPr lang="en-US" sz="1400" dirty="0">
                  <a:solidFill>
                    <a:schemeClr val="accent1"/>
                  </a:solidFill>
                </a:rPr>
                <a:t>2</a:t>
              </a:r>
            </a:p>
            <a:p>
              <a:pPr>
                <a:lnSpc>
                  <a:spcPct val="150000"/>
                </a:lnSpc>
                <a:spcBef>
                  <a:spcPts val="600"/>
                </a:spcBef>
                <a:spcAft>
                  <a:spcPts val="300"/>
                </a:spcAft>
              </a:pPr>
              <a:r>
                <a:rPr lang="en-US" sz="1400" dirty="0">
                  <a:solidFill>
                    <a:schemeClr val="accent1"/>
                  </a:solidFill>
                </a:rPr>
                <a:t>3</a:t>
              </a:r>
            </a:p>
            <a:p>
              <a:pPr>
                <a:lnSpc>
                  <a:spcPct val="150000"/>
                </a:lnSpc>
                <a:spcBef>
                  <a:spcPts val="600"/>
                </a:spcBef>
                <a:spcAft>
                  <a:spcPts val="300"/>
                </a:spcAft>
              </a:pPr>
              <a:r>
                <a:rPr lang="en-US" sz="1400" dirty="0">
                  <a:solidFill>
                    <a:schemeClr val="accent1"/>
                  </a:solidFill>
                </a:rPr>
                <a:t>4</a:t>
              </a:r>
            </a:p>
            <a:p>
              <a:pPr>
                <a:lnSpc>
                  <a:spcPct val="150000"/>
                </a:lnSpc>
                <a:spcBef>
                  <a:spcPts val="600"/>
                </a:spcBef>
                <a:spcAft>
                  <a:spcPts val="300"/>
                </a:spcAft>
              </a:pPr>
              <a:r>
                <a:rPr lang="en-US" sz="1400" dirty="0">
                  <a:solidFill>
                    <a:schemeClr val="accent1"/>
                  </a:solidFill>
                </a:rPr>
                <a:t>5</a:t>
              </a:r>
            </a:p>
            <a:p>
              <a:pPr>
                <a:lnSpc>
                  <a:spcPct val="150000"/>
                </a:lnSpc>
                <a:spcBef>
                  <a:spcPts val="600"/>
                </a:spcBef>
                <a:spcAft>
                  <a:spcPts val="300"/>
                </a:spcAft>
              </a:pPr>
              <a:r>
                <a:rPr lang="en-US" sz="1400" dirty="0">
                  <a:solidFill>
                    <a:schemeClr val="accent1"/>
                  </a:solidFill>
                </a:rPr>
                <a:t>6</a:t>
              </a:r>
            </a:p>
          </p:txBody>
        </p:sp>
      </p:grpSp>
      <p:sp>
        <p:nvSpPr>
          <p:cNvPr id="13" name="Rectangle 12"/>
          <p:cNvSpPr/>
          <p:nvPr userDrawn="1"/>
        </p:nvSpPr>
        <p:spPr>
          <a:xfrm>
            <a:off x="699880" y="529300"/>
            <a:ext cx="5256210" cy="1969770"/>
          </a:xfrm>
          <a:prstGeom prst="rect">
            <a:avLst/>
          </a:prstGeom>
        </p:spPr>
        <p:txBody>
          <a:bodyPr wrap="square">
            <a:spAutoFit/>
          </a:bodyPr>
          <a:lstStyle/>
          <a:p>
            <a:r>
              <a:rPr lang="en-AU" sz="3200" b="1" dirty="0">
                <a:solidFill>
                  <a:schemeClr val="tx1"/>
                </a:solidFill>
                <a:latin typeface="+mj-lt"/>
              </a:rPr>
              <a:t>This is an</a:t>
            </a:r>
            <a:r>
              <a:rPr lang="en-AU" sz="3200" b="1" baseline="0" dirty="0">
                <a:solidFill>
                  <a:schemeClr val="tx1"/>
                </a:solidFill>
                <a:latin typeface="+mj-lt"/>
              </a:rPr>
              <a:t> instruction</a:t>
            </a:r>
            <a:r>
              <a:rPr lang="en-AU" sz="3200" b="1" dirty="0">
                <a:solidFill>
                  <a:schemeClr val="tx1"/>
                </a:solidFill>
                <a:latin typeface="+mj-lt"/>
              </a:rPr>
              <a:t> page. </a:t>
            </a:r>
          </a:p>
          <a:p>
            <a:endParaRPr lang="en-AU" dirty="0">
              <a:solidFill>
                <a:srgbClr val="C00000"/>
              </a:solidFill>
              <a:latin typeface="+mn-lt"/>
            </a:endParaRPr>
          </a:p>
          <a:p>
            <a:r>
              <a:rPr lang="en-AU" dirty="0">
                <a:solidFill>
                  <a:schemeClr val="tx1"/>
                </a:solidFill>
                <a:latin typeface="+mn-lt"/>
              </a:rPr>
              <a:t>To change the layout of your slide, </a:t>
            </a:r>
            <a:r>
              <a:rPr lang="en-AU" b="1" dirty="0">
                <a:solidFill>
                  <a:schemeClr val="tx1"/>
                </a:solidFill>
                <a:latin typeface="+mn-lt"/>
              </a:rPr>
              <a:t>right click</a:t>
            </a:r>
            <a:r>
              <a:rPr lang="en-AU" dirty="0">
                <a:solidFill>
                  <a:schemeClr val="tx1"/>
                </a:solidFill>
                <a:latin typeface="+mn-lt"/>
              </a:rPr>
              <a:t>, select ‘</a:t>
            </a:r>
            <a:r>
              <a:rPr lang="en-AU" b="1" dirty="0">
                <a:solidFill>
                  <a:schemeClr val="tx1"/>
                </a:solidFill>
                <a:latin typeface="+mn-lt"/>
              </a:rPr>
              <a:t>layout</a:t>
            </a:r>
            <a:r>
              <a:rPr lang="en-AU" dirty="0">
                <a:solidFill>
                  <a:schemeClr val="tx1"/>
                </a:solidFill>
                <a:latin typeface="+mn-lt"/>
              </a:rPr>
              <a:t>’, view and </a:t>
            </a:r>
            <a:r>
              <a:rPr lang="en-AU" b="1" dirty="0">
                <a:solidFill>
                  <a:schemeClr val="tx1"/>
                </a:solidFill>
                <a:latin typeface="+mn-lt"/>
              </a:rPr>
              <a:t>select</a:t>
            </a:r>
            <a:r>
              <a:rPr lang="en-AU" dirty="0">
                <a:solidFill>
                  <a:schemeClr val="tx1"/>
                </a:solidFill>
                <a:latin typeface="+mn-lt"/>
              </a:rPr>
              <a:t> from options. </a:t>
            </a:r>
          </a:p>
          <a:p>
            <a:endParaRPr lang="en-AU" dirty="0">
              <a:solidFill>
                <a:schemeClr val="tx1"/>
              </a:solidFill>
              <a:latin typeface="+mn-lt"/>
            </a:endParaRPr>
          </a:p>
          <a:p>
            <a:r>
              <a:rPr lang="en-AU" dirty="0">
                <a:solidFill>
                  <a:srgbClr val="C00000"/>
                </a:solidFill>
                <a:latin typeface="+mn-lt"/>
              </a:rPr>
              <a:t>Delete this page. </a:t>
            </a:r>
          </a:p>
        </p:txBody>
      </p:sp>
      <p:sp>
        <p:nvSpPr>
          <p:cNvPr id="3" name="TextBox 2">
            <a:extLst>
              <a:ext uri="{FF2B5EF4-FFF2-40B4-BE49-F238E27FC236}">
                <a16:creationId xmlns:a16="http://schemas.microsoft.com/office/drawing/2014/main" id="{0029DF8B-6DB1-41C3-6AA3-06846026D798}"/>
              </a:ext>
            </a:extLst>
          </p:cNvPr>
          <p:cNvSpPr txBox="1"/>
          <p:nvPr userDrawn="1"/>
        </p:nvSpPr>
        <p:spPr>
          <a:xfrm>
            <a:off x="688680" y="4096778"/>
            <a:ext cx="5256208" cy="2292935"/>
          </a:xfrm>
          <a:prstGeom prst="rect">
            <a:avLst/>
          </a:prstGeom>
          <a:noFill/>
        </p:spPr>
        <p:txBody>
          <a:bodyPr wrap="square">
            <a:spAutoFit/>
          </a:bodyPr>
          <a:lstStyle/>
          <a:p>
            <a:pPr>
              <a:spcAft>
                <a:spcPts val="600"/>
              </a:spcAft>
            </a:pPr>
            <a:r>
              <a:rPr lang="en-AU" sz="2400" b="1" dirty="0">
                <a:solidFill>
                  <a:schemeClr val="tx1"/>
                </a:solidFill>
                <a:effectLst/>
                <a:latin typeface="+mn-lt"/>
                <a:ea typeface="Calibri" panose="020F0502020204030204" pitchFamily="34" charset="0"/>
                <a:cs typeface="Calibri" panose="020F0502020204030204" pitchFamily="34" charset="0"/>
              </a:rPr>
              <a:t>Instruction for action to help ensure your document is accessible:</a:t>
            </a:r>
            <a:endParaRPr lang="en-AU" sz="2400" dirty="0">
              <a:solidFill>
                <a:schemeClr val="tx1"/>
              </a:solidFill>
              <a:effectLst/>
              <a:latin typeface="+mn-lt"/>
              <a:ea typeface="Calibri" panose="020F0502020204030204" pitchFamily="34" charset="0"/>
              <a:cs typeface="Calibri" panose="020F0502020204030204" pitchFamily="34" charset="0"/>
            </a:endParaRPr>
          </a:p>
          <a:p>
            <a:r>
              <a:rPr lang="en-AU" sz="1800" dirty="0">
                <a:solidFill>
                  <a:schemeClr val="tx1"/>
                </a:solidFill>
                <a:effectLst/>
                <a:latin typeface="+mn-lt"/>
                <a:ea typeface="Calibri" panose="020F0502020204030204" pitchFamily="34" charset="0"/>
              </a:rPr>
              <a:t>Corporate document and presentation files must include document properties and have completed an accessibility check before being published online. Go to </a:t>
            </a:r>
            <a:r>
              <a:rPr lang="en-AU" sz="1800" b="1" dirty="0">
                <a:solidFill>
                  <a:schemeClr val="tx1"/>
                </a:solidFill>
                <a:effectLst/>
                <a:latin typeface="+mn-lt"/>
                <a:ea typeface="Calibri" panose="020F0502020204030204" pitchFamily="34" charset="0"/>
              </a:rPr>
              <a:t>Brand &gt; Brand rules &gt; Accessibility</a:t>
            </a:r>
            <a:r>
              <a:rPr lang="en-AU" sz="1800" dirty="0">
                <a:solidFill>
                  <a:schemeClr val="tx1"/>
                </a:solidFill>
                <a:effectLst/>
                <a:latin typeface="+mn-lt"/>
                <a:ea typeface="Calibri" panose="020F0502020204030204" pitchFamily="34" charset="0"/>
              </a:rPr>
              <a:t> on the intranet to learn more.</a:t>
            </a:r>
          </a:p>
        </p:txBody>
      </p:sp>
    </p:spTree>
    <p:extLst>
      <p:ext uri="{BB962C8B-B14F-4D97-AF65-F5344CB8AC3E}">
        <p14:creationId xmlns:p14="http://schemas.microsoft.com/office/powerpoint/2010/main" val="16576401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ps">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8875495" y="1001538"/>
            <a:ext cx="2697115" cy="2054237"/>
          </a:xfrm>
          <a:prstGeom prst="rect">
            <a:avLst/>
          </a:prstGeom>
          <a:solidFill>
            <a:schemeClr val="accent1">
              <a:lumMod val="40000"/>
              <a:lumOff val="60000"/>
              <a:alpha val="90000"/>
            </a:schemeClr>
          </a:solidFill>
        </p:spPr>
        <p:style>
          <a:lnRef idx="2">
            <a:schemeClr val="lt1">
              <a:hueOff val="0"/>
              <a:satOff val="0"/>
              <a:lumOff val="0"/>
              <a:alphaOff val="0"/>
            </a:schemeClr>
          </a:lnRef>
          <a:fillRef idx="1">
            <a:schemeClr val="accent1">
              <a:alpha val="90000"/>
              <a:hueOff val="0"/>
              <a:satOff val="0"/>
              <a:lumOff val="0"/>
              <a:alphaOff val="0"/>
            </a:schemeClr>
          </a:fillRef>
          <a:effectRef idx="0">
            <a:schemeClr val="accent1">
              <a:alpha val="90000"/>
              <a:hueOff val="0"/>
              <a:satOff val="0"/>
              <a:lumOff val="0"/>
              <a:alphaOff val="0"/>
            </a:schemeClr>
          </a:effectRef>
          <a:fontRef idx="minor">
            <a:schemeClr val="lt1"/>
          </a:fontRef>
        </p:style>
        <p:txBody>
          <a:bodyPr spcFirstLastPara="0" vert="horz" wrap="square" lIns="571785" tIns="102869"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5" name="Rectangle 14"/>
          <p:cNvSpPr/>
          <p:nvPr userDrawn="1"/>
        </p:nvSpPr>
        <p:spPr>
          <a:xfrm>
            <a:off x="8875495" y="3114236"/>
            <a:ext cx="2697115" cy="1156119"/>
          </a:xfrm>
          <a:prstGeom prst="rect">
            <a:avLst/>
          </a:prstGeom>
          <a:solidFill>
            <a:schemeClr val="accent1">
              <a:lumMod val="40000"/>
              <a:lumOff val="60000"/>
              <a:alpha val="70000"/>
            </a:schemeClr>
          </a:solidFill>
        </p:spPr>
        <p:style>
          <a:lnRef idx="2">
            <a:schemeClr val="lt1">
              <a:hueOff val="0"/>
              <a:satOff val="0"/>
              <a:lumOff val="0"/>
              <a:alphaOff val="0"/>
            </a:schemeClr>
          </a:lnRef>
          <a:fillRef idx="1">
            <a:schemeClr val="accent1">
              <a:alpha val="90000"/>
              <a:hueOff val="0"/>
              <a:satOff val="0"/>
              <a:lumOff val="0"/>
              <a:alphaOff val="-20000"/>
            </a:schemeClr>
          </a:fillRef>
          <a:effectRef idx="0">
            <a:schemeClr val="accent1">
              <a:alpha val="90000"/>
              <a:hueOff val="0"/>
              <a:satOff val="0"/>
              <a:lumOff val="0"/>
              <a:alphaOff val="-20000"/>
            </a:schemeClr>
          </a:effectRef>
          <a:fontRef idx="minor">
            <a:schemeClr val="lt1"/>
          </a:fontRef>
        </p:style>
        <p:txBody>
          <a:bodyPr spcFirstLastPara="0" vert="horz" wrap="square" lIns="571785" tIns="102870" rIns="133351" bIns="2117726" numCol="1" spcCol="1270" anchor="t" anchorCtr="0">
            <a:noAutofit/>
          </a:bodyPr>
          <a:lstStyle/>
          <a:p>
            <a:pPr lvl="0" algn="r" defTabSz="1333500">
              <a:lnSpc>
                <a:spcPct val="90000"/>
              </a:lnSpc>
              <a:spcBef>
                <a:spcPct val="0"/>
              </a:spcBef>
              <a:spcAft>
                <a:spcPct val="35000"/>
              </a:spcAft>
            </a:pPr>
            <a:endParaRPr lang="en-US" sz="3000" kern="1200"/>
          </a:p>
        </p:txBody>
      </p:sp>
      <p:sp>
        <p:nvSpPr>
          <p:cNvPr id="16" name="Rectangle 15"/>
          <p:cNvSpPr/>
          <p:nvPr userDrawn="1"/>
        </p:nvSpPr>
        <p:spPr>
          <a:xfrm>
            <a:off x="8875495" y="4328816"/>
            <a:ext cx="2697115" cy="1800655"/>
          </a:xfrm>
          <a:prstGeom prst="rect">
            <a:avLst/>
          </a:prstGeom>
          <a:solidFill>
            <a:schemeClr val="accent1">
              <a:lumMod val="40000"/>
              <a:lumOff val="60000"/>
              <a:alpha val="50000"/>
            </a:schemeClr>
          </a:solidFill>
        </p:spPr>
        <p:style>
          <a:lnRef idx="2">
            <a:schemeClr val="lt1">
              <a:hueOff val="0"/>
              <a:satOff val="0"/>
              <a:lumOff val="0"/>
              <a:alphaOff val="0"/>
            </a:schemeClr>
          </a:lnRef>
          <a:fillRef idx="1">
            <a:schemeClr val="accent1">
              <a:alpha val="90000"/>
              <a:hueOff val="0"/>
              <a:satOff val="0"/>
              <a:lumOff val="0"/>
              <a:alphaOff val="-40000"/>
            </a:schemeClr>
          </a:fillRef>
          <a:effectRef idx="0">
            <a:schemeClr val="accent1">
              <a:alpha val="90000"/>
              <a:hueOff val="0"/>
              <a:satOff val="0"/>
              <a:lumOff val="0"/>
              <a:alphaOff val="-40000"/>
            </a:schemeClr>
          </a:effectRef>
          <a:fontRef idx="minor">
            <a:schemeClr val="lt1"/>
          </a:fontRef>
        </p:style>
        <p:txBody>
          <a:bodyPr spcFirstLastPara="0" vert="horz" wrap="square" lIns="571785" tIns="102870" rIns="133351" bIns="2117725" numCol="1" spcCol="1270" anchor="t" anchorCtr="0">
            <a:noAutofit/>
          </a:bodyPr>
          <a:lstStyle/>
          <a:p>
            <a:pPr lvl="0" algn="r" defTabSz="1333500">
              <a:lnSpc>
                <a:spcPct val="90000"/>
              </a:lnSpc>
              <a:spcBef>
                <a:spcPct val="0"/>
              </a:spcBef>
              <a:spcAft>
                <a:spcPct val="35000"/>
              </a:spcAft>
            </a:pPr>
            <a:endParaRPr lang="en-US" sz="3000" kern="1200"/>
          </a:p>
        </p:txBody>
      </p:sp>
      <p:sp>
        <p:nvSpPr>
          <p:cNvPr id="19" name="Rectangle 18"/>
          <p:cNvSpPr/>
          <p:nvPr userDrawn="1"/>
        </p:nvSpPr>
        <p:spPr>
          <a:xfrm>
            <a:off x="9045031" y="1160082"/>
            <a:ext cx="2399109" cy="1723549"/>
          </a:xfrm>
          <a:prstGeom prst="rect">
            <a:avLst/>
          </a:prstGeom>
        </p:spPr>
        <p:txBody>
          <a:bodyPr wrap="square" lIns="0" tIns="0" rIns="0" bIns="0">
            <a:spAutoFit/>
          </a:bodyPr>
          <a:lstStyle/>
          <a:p>
            <a:pPr lvl="0" eaLnBrk="0" fontAlgn="base" hangingPunct="0">
              <a:spcBef>
                <a:spcPct val="0"/>
              </a:spcBef>
              <a:spcAft>
                <a:spcPct val="0"/>
              </a:spcAft>
            </a:pPr>
            <a:r>
              <a:rPr lang="en-US" altLang="en-US" sz="1600" dirty="0">
                <a:cs typeface="Segoe UI" panose="020B0502040204020203" pitchFamily="34" charset="0"/>
              </a:rPr>
              <a:t>You can create a SmartArt graphic in PowerPoint. The SmartArt button is on the </a:t>
            </a:r>
            <a:r>
              <a:rPr lang="en-US" altLang="en-US" sz="1600" b="1" dirty="0">
                <a:cs typeface="Segoe UI" panose="020B0502040204020203" pitchFamily="34" charset="0"/>
              </a:rPr>
              <a:t>Insert</a:t>
            </a:r>
            <a:r>
              <a:rPr lang="en-US" altLang="en-US" sz="1600" dirty="0">
                <a:cs typeface="Segoe UI" panose="020B0502040204020203" pitchFamily="34" charset="0"/>
              </a:rPr>
              <a:t> tab, and, depending on your screen size, may look like any of the following: </a:t>
            </a:r>
          </a:p>
        </p:txBody>
      </p:sp>
      <p:pic>
        <p:nvPicPr>
          <p:cNvPr id="20" name="Picture 6" descr="Full-size SmartArt button"/>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122055" y="3364166"/>
            <a:ext cx="722312" cy="6990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descr="Reduced-size SmartArt button"/>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48062" y="3545357"/>
            <a:ext cx="912812" cy="32282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Small SmartArt button with no text label"/>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964569" y="3545357"/>
            <a:ext cx="357412" cy="32282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userDrawn="1"/>
        </p:nvSpPr>
        <p:spPr>
          <a:xfrm>
            <a:off x="9045032" y="4499152"/>
            <a:ext cx="2276950" cy="1590302"/>
          </a:xfrm>
          <a:prstGeom prst="rect">
            <a:avLst/>
          </a:prstGeom>
        </p:spPr>
        <p:txBody>
          <a:bodyPr lIns="0" tIns="0" rIns="0" bIns="0">
            <a:noAutofit/>
          </a:bodyPr>
          <a:lstStyle/>
          <a:p>
            <a:pPr lvl="0" eaLnBrk="0" fontAlgn="base" hangingPunct="0">
              <a:spcBef>
                <a:spcPct val="0"/>
              </a:spcBef>
              <a:spcAft>
                <a:spcPct val="0"/>
              </a:spcAft>
            </a:pPr>
            <a:r>
              <a:rPr lang="en-AU" sz="1600" dirty="0"/>
              <a:t>A SmartArt graphic is a visual representation of your information and ideas. You create one by choosing a layout that fits your message. </a:t>
            </a:r>
            <a:endParaRPr lang="en-US" altLang="en-US" sz="1600" dirty="0">
              <a:cs typeface="Segoe UI" panose="020B0502040204020203" pitchFamily="34" charset="0"/>
            </a:endParaRPr>
          </a:p>
        </p:txBody>
      </p:sp>
      <p:sp>
        <p:nvSpPr>
          <p:cNvPr id="25" name="TextBox 24">
            <a:extLst>
              <a:ext uri="{FF2B5EF4-FFF2-40B4-BE49-F238E27FC236}">
                <a16:creationId xmlns:a16="http://schemas.microsoft.com/office/drawing/2014/main" id="{DE19007E-9FB1-4A00-8DBE-43B91BD02C80}"/>
              </a:ext>
            </a:extLst>
          </p:cNvPr>
          <p:cNvSpPr txBox="1"/>
          <p:nvPr userDrawn="1"/>
        </p:nvSpPr>
        <p:spPr>
          <a:xfrm>
            <a:off x="848414" y="905831"/>
            <a:ext cx="7324626" cy="5432256"/>
          </a:xfrm>
          <a:prstGeom prst="rect">
            <a:avLst/>
          </a:prstGeom>
          <a:noFill/>
        </p:spPr>
        <p:txBody>
          <a:bodyPr wrap="square" rtlCol="0">
            <a:spAutoFit/>
          </a:bodyPr>
          <a:lstStyle/>
          <a:p>
            <a:pPr lvl="0">
              <a:spcAft>
                <a:spcPts val="1200"/>
              </a:spcAft>
            </a:pPr>
            <a:r>
              <a:rPr lang="en-AU" sz="3200" b="1" kern="1200" dirty="0">
                <a:solidFill>
                  <a:schemeClr val="tx1"/>
                </a:solidFill>
                <a:latin typeface="+mj-lt"/>
                <a:ea typeface="+mn-ea"/>
                <a:cs typeface="+mn-cs"/>
              </a:rPr>
              <a:t>Tips for effective PowerPoint layouts</a:t>
            </a:r>
          </a:p>
          <a:p>
            <a:pPr marL="342900" lvl="0" indent="-342900">
              <a:lnSpc>
                <a:spcPct val="100000"/>
              </a:lnSpc>
              <a:spcBef>
                <a:spcPts val="600"/>
              </a:spcBef>
              <a:spcAft>
                <a:spcPts val="600"/>
              </a:spcAft>
              <a:buFont typeface="+mj-lt"/>
              <a:buAutoNum type="arabicPeriod"/>
              <a:tabLst>
                <a:tab pos="180340" algn="l"/>
                <a:tab pos="457200" algn="l"/>
              </a:tabLst>
            </a:pPr>
            <a:r>
              <a:rPr lang="en-AU" sz="1600" b="1" dirty="0">
                <a:latin typeface="+mn-lt"/>
                <a:ea typeface="Times New Roman" panose="02020603050405020304" pitchFamily="18" charset="0"/>
              </a:rPr>
              <a:t>Structure your content </a:t>
            </a:r>
            <a:r>
              <a:rPr lang="en-AU" sz="1600" dirty="0">
                <a:latin typeface="+mn-lt"/>
                <a:ea typeface="Times New Roman" panose="02020603050405020304" pitchFamily="18" charset="0"/>
              </a:rPr>
              <a:t>– before adding imagery ensure your content is structured, informative and concise. </a:t>
            </a:r>
          </a:p>
          <a:p>
            <a:pPr marL="342900" lvl="0" indent="-342900">
              <a:lnSpc>
                <a:spcPct val="100000"/>
              </a:lnSpc>
              <a:spcBef>
                <a:spcPts val="600"/>
              </a:spcBef>
              <a:spcAft>
                <a:spcPts val="600"/>
              </a:spcAft>
              <a:buFont typeface="+mj-lt"/>
              <a:buAutoNum type="arabicPeriod"/>
              <a:tabLst>
                <a:tab pos="180340" algn="l"/>
                <a:tab pos="457200" algn="l"/>
              </a:tabLst>
            </a:pPr>
            <a:r>
              <a:rPr lang="en-AU" sz="1600" b="1" dirty="0">
                <a:latin typeface="+mn-lt"/>
                <a:ea typeface="Times New Roman" panose="02020603050405020304" pitchFamily="18" charset="0"/>
              </a:rPr>
              <a:t>Identify your key information </a:t>
            </a:r>
            <a:r>
              <a:rPr lang="en-AU" sz="1600" dirty="0">
                <a:latin typeface="+mn-lt"/>
                <a:ea typeface="Times New Roman" panose="02020603050405020304" pitchFamily="18" charset="0"/>
              </a:rPr>
              <a:t>– this will make it easier to pull out the bits of information that will get your audience interested in reading more of your content:</a:t>
            </a:r>
          </a:p>
          <a:p>
            <a:pPr marL="742950" lvl="1" indent="-285750">
              <a:lnSpc>
                <a:spcPct val="100000"/>
              </a:lnSpc>
              <a:spcBef>
                <a:spcPts val="0"/>
              </a:spcBef>
              <a:spcAft>
                <a:spcPts val="600"/>
              </a:spcAft>
              <a:buFont typeface="+mj-lt"/>
              <a:buAutoNum type="alphaLcPeriod"/>
              <a:tabLst>
                <a:tab pos="180340" algn="l"/>
                <a:tab pos="457200" algn="l"/>
              </a:tabLst>
            </a:pPr>
            <a:r>
              <a:rPr lang="en-AU" sz="1600" dirty="0">
                <a:latin typeface="+mn-lt"/>
                <a:ea typeface="Times New Roman" panose="02020603050405020304" pitchFamily="18" charset="0"/>
              </a:rPr>
              <a:t>key messages that could potentially be reinforced through a </a:t>
            </a:r>
            <a:r>
              <a:rPr lang="en-AU" sz="1600" dirty="0"/>
              <a:t>diagram</a:t>
            </a:r>
            <a:endParaRPr lang="en-AU" sz="1600" dirty="0">
              <a:latin typeface="+mn-lt"/>
              <a:ea typeface="Times New Roman" panose="02020603050405020304" pitchFamily="18" charset="0"/>
            </a:endParaRPr>
          </a:p>
          <a:p>
            <a:pPr marL="742950" lvl="1" indent="-285750">
              <a:lnSpc>
                <a:spcPct val="100000"/>
              </a:lnSpc>
              <a:spcBef>
                <a:spcPts val="0"/>
              </a:spcBef>
              <a:spcAft>
                <a:spcPts val="600"/>
              </a:spcAft>
              <a:buFont typeface="+mj-lt"/>
              <a:buAutoNum type="alphaLcPeriod"/>
              <a:tabLst>
                <a:tab pos="180340" algn="l"/>
                <a:tab pos="457200" algn="l"/>
              </a:tabLst>
            </a:pPr>
            <a:r>
              <a:rPr lang="en-AU" sz="1600" dirty="0">
                <a:latin typeface="+mn-lt"/>
                <a:ea typeface="Times New Roman" panose="02020603050405020304" pitchFamily="18" charset="0"/>
              </a:rPr>
              <a:t>number based data that can be represented as a graphic or in a chart</a:t>
            </a:r>
          </a:p>
          <a:p>
            <a:pPr marL="742950" lvl="1" indent="-285750">
              <a:lnSpc>
                <a:spcPct val="100000"/>
              </a:lnSpc>
              <a:spcBef>
                <a:spcPts val="0"/>
              </a:spcBef>
              <a:spcAft>
                <a:spcPts val="600"/>
              </a:spcAft>
              <a:buFont typeface="+mj-lt"/>
              <a:buAutoNum type="alphaLcPeriod"/>
              <a:tabLst>
                <a:tab pos="180340" algn="l"/>
                <a:tab pos="457200" algn="l"/>
              </a:tabLst>
            </a:pPr>
            <a:r>
              <a:rPr lang="en-AU" sz="1600" dirty="0">
                <a:latin typeface="+mn-lt"/>
                <a:ea typeface="Times New Roman" panose="02020603050405020304" pitchFamily="18" charset="0"/>
              </a:rPr>
              <a:t>steps or processes that can be visually represented</a:t>
            </a:r>
          </a:p>
          <a:p>
            <a:pPr marL="742950" lvl="1" indent="-285750">
              <a:lnSpc>
                <a:spcPct val="100000"/>
              </a:lnSpc>
              <a:spcBef>
                <a:spcPts val="0"/>
              </a:spcBef>
              <a:spcAft>
                <a:spcPts val="600"/>
              </a:spcAft>
              <a:buFont typeface="+mj-lt"/>
              <a:buAutoNum type="alphaLcPeriod"/>
              <a:tabLst>
                <a:tab pos="180340" algn="l"/>
                <a:tab pos="457200" algn="l"/>
              </a:tabLst>
            </a:pPr>
            <a:r>
              <a:rPr lang="en-AU" sz="1600" dirty="0">
                <a:latin typeface="+mn-lt"/>
                <a:ea typeface="Times New Roman" panose="02020603050405020304" pitchFamily="18" charset="0"/>
              </a:rPr>
              <a:t>calls to action that need to stand out </a:t>
            </a:r>
          </a:p>
          <a:p>
            <a:pPr marL="342900" lvl="0" indent="-342900">
              <a:lnSpc>
                <a:spcPct val="100000"/>
              </a:lnSpc>
              <a:spcBef>
                <a:spcPts val="600"/>
              </a:spcBef>
              <a:spcAft>
                <a:spcPts val="600"/>
              </a:spcAft>
              <a:buFont typeface="+mj-lt"/>
              <a:buAutoNum type="arabicPeriod"/>
              <a:tabLst>
                <a:tab pos="180340" algn="l"/>
                <a:tab pos="457200" algn="l"/>
              </a:tabLst>
            </a:pPr>
            <a:r>
              <a:rPr lang="en-AU" sz="1600" b="1" dirty="0">
                <a:latin typeface="+mn-lt"/>
                <a:ea typeface="Times New Roman" panose="02020603050405020304" pitchFamily="18" charset="0"/>
              </a:rPr>
              <a:t>Define a purpose for your visual </a:t>
            </a:r>
            <a:r>
              <a:rPr lang="en-AU" sz="1600" dirty="0">
                <a:latin typeface="+mn-lt"/>
                <a:ea typeface="Times New Roman" panose="02020603050405020304" pitchFamily="18" charset="0"/>
              </a:rPr>
              <a:t>– is it meant to educate, capture attention or take action?</a:t>
            </a:r>
          </a:p>
          <a:p>
            <a:pPr marL="342900" lvl="0" indent="-342900">
              <a:lnSpc>
                <a:spcPct val="100000"/>
              </a:lnSpc>
              <a:spcBef>
                <a:spcPts val="600"/>
              </a:spcBef>
              <a:spcAft>
                <a:spcPts val="600"/>
              </a:spcAft>
              <a:buFont typeface="+mj-lt"/>
              <a:buAutoNum type="arabicPeriod"/>
              <a:tabLst>
                <a:tab pos="180340" algn="l"/>
                <a:tab pos="457200" algn="l"/>
              </a:tabLst>
            </a:pPr>
            <a:r>
              <a:rPr lang="en-AU" sz="1600" b="1" dirty="0">
                <a:latin typeface="+mn-lt"/>
                <a:ea typeface="Times New Roman" panose="02020603050405020304" pitchFamily="18" charset="0"/>
              </a:rPr>
              <a:t>Select a visual type that supports your purpose </a:t>
            </a:r>
            <a:r>
              <a:rPr lang="en-AU" sz="1600" dirty="0">
                <a:latin typeface="+mn-lt"/>
                <a:ea typeface="Times New Roman" panose="02020603050405020304" pitchFamily="18" charset="0"/>
              </a:rPr>
              <a:t>– infographic, diagram, charts, graphs or icons</a:t>
            </a:r>
            <a:r>
              <a:rPr lang="en-AU" sz="1600" dirty="0">
                <a:ea typeface="Times New Roman" panose="02020603050405020304" pitchFamily="18" charset="0"/>
              </a:rPr>
              <a:t>. </a:t>
            </a:r>
            <a:endParaRPr lang="en-AU" sz="1600" dirty="0">
              <a:latin typeface="+mn-lt"/>
              <a:ea typeface="Times New Roman" panose="02020603050405020304" pitchFamily="18" charset="0"/>
            </a:endParaRPr>
          </a:p>
          <a:p>
            <a:pPr marL="342900" lvl="0" indent="-342900">
              <a:lnSpc>
                <a:spcPct val="100000"/>
              </a:lnSpc>
              <a:spcBef>
                <a:spcPts val="600"/>
              </a:spcBef>
              <a:spcAft>
                <a:spcPts val="600"/>
              </a:spcAft>
              <a:buFont typeface="+mj-lt"/>
              <a:buAutoNum type="arabicPeriod"/>
              <a:tabLst>
                <a:tab pos="180340" algn="l"/>
                <a:tab pos="457200" algn="l"/>
              </a:tabLst>
            </a:pPr>
            <a:r>
              <a:rPr lang="en-AU" sz="1600" b="1" dirty="0">
                <a:latin typeface="+mn-lt"/>
                <a:ea typeface="Times New Roman" panose="02020603050405020304" pitchFamily="18" charset="0"/>
              </a:rPr>
              <a:t>Keep it simple </a:t>
            </a:r>
            <a:r>
              <a:rPr lang="en-AU" sz="1600" dirty="0">
                <a:latin typeface="+mn-lt"/>
                <a:ea typeface="Times New Roman" panose="02020603050405020304" pitchFamily="18" charset="0"/>
              </a:rPr>
              <a:t>– if the visual doesn’t add value to the content it can distract from its main purpose.</a:t>
            </a:r>
          </a:p>
        </p:txBody>
      </p:sp>
    </p:spTree>
    <p:extLst>
      <p:ext uri="{BB962C8B-B14F-4D97-AF65-F5344CB8AC3E}">
        <p14:creationId xmlns:p14="http://schemas.microsoft.com/office/powerpoint/2010/main" val="2591769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28530" y="2887807"/>
            <a:ext cx="6869550" cy="1885951"/>
          </a:xfrm>
          <a:prstGeom prst="rect">
            <a:avLst/>
          </a:prstGeom>
        </p:spPr>
        <p:txBody>
          <a:bodyPr vert="horz" lIns="0" tIns="0" rIns="0" bIns="0" rtlCol="0" anchor="t">
            <a:normAutofit/>
          </a:bodyPr>
          <a:lstStyle>
            <a:lvl1pPr>
              <a:defRPr sz="3600" b="1">
                <a:solidFill>
                  <a:schemeClr val="accent2"/>
                </a:solidFill>
                <a:latin typeface="+mj-lt"/>
              </a:defRPr>
            </a:lvl1pPr>
          </a:lstStyle>
          <a:p>
            <a:r>
              <a:rPr lang="en-US" dirty="0"/>
              <a:t>Click to edit Master title style</a:t>
            </a:r>
            <a:endParaRPr lang="en-AU" dirty="0"/>
          </a:p>
        </p:txBody>
      </p:sp>
      <p:sp>
        <p:nvSpPr>
          <p:cNvPr id="8" name="Date Placeholder 3">
            <a:extLst>
              <a:ext uri="{FF2B5EF4-FFF2-40B4-BE49-F238E27FC236}">
                <a16:creationId xmlns:a16="http://schemas.microsoft.com/office/drawing/2014/main" id="{8D424098-2204-479D-9BF7-4E57F1B455C2}"/>
              </a:ext>
            </a:extLst>
          </p:cNvPr>
          <p:cNvSpPr>
            <a:spLocks noGrp="1"/>
          </p:cNvSpPr>
          <p:nvPr>
            <p:ph type="dt" sz="half" idx="2"/>
          </p:nvPr>
        </p:nvSpPr>
        <p:spPr>
          <a:xfrm>
            <a:off x="628530" y="6186278"/>
            <a:ext cx="2743200" cy="365125"/>
          </a:xfrm>
          <a:prstGeom prst="rect">
            <a:avLst/>
          </a:prstGeom>
        </p:spPr>
        <p:txBody>
          <a:bodyPr vert="horz" lIns="0" tIns="0" rIns="0" bIns="0" rtlCol="0" anchor="ctr"/>
          <a:lstStyle>
            <a:lvl1pPr algn="l">
              <a:defRPr sz="1200" cap="all" baseline="0">
                <a:solidFill>
                  <a:schemeClr val="tx1"/>
                </a:solidFill>
              </a:defRPr>
            </a:lvl1pPr>
          </a:lstStyle>
          <a:p>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63000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
        <p:nvSpPr>
          <p:cNvPr id="9" name="Text Placeholder 8">
            <a:extLst>
              <a:ext uri="{FF2B5EF4-FFF2-40B4-BE49-F238E27FC236}">
                <a16:creationId xmlns:a16="http://schemas.microsoft.com/office/drawing/2014/main" id="{325C01A9-A294-3FEC-B367-29772FDE602B}"/>
              </a:ext>
            </a:extLst>
          </p:cNvPr>
          <p:cNvSpPr>
            <a:spLocks noGrp="1"/>
          </p:cNvSpPr>
          <p:nvPr>
            <p:ph type="body" sz="quarter" idx="11" hasCustomPrompt="1"/>
          </p:nvPr>
        </p:nvSpPr>
        <p:spPr>
          <a:xfrm>
            <a:off x="628530" y="5267990"/>
            <a:ext cx="5827713" cy="419100"/>
          </a:xfrm>
          <a:prstGeom prst="rect">
            <a:avLst/>
          </a:prstGeom>
        </p:spPr>
        <p:txBody>
          <a:bodyPr lIns="0" tIns="72000" rIns="0" bIns="72000"/>
          <a:lstStyle>
            <a:lvl1pPr>
              <a:defRPr sz="12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DIVISION | BRANCH</a:t>
            </a:r>
            <a:endParaRPr lang="en-AU" dirty="0"/>
          </a:p>
        </p:txBody>
      </p:sp>
    </p:spTree>
    <p:extLst>
      <p:ext uri="{BB962C8B-B14F-4D97-AF65-F5344CB8AC3E}">
        <p14:creationId xmlns:p14="http://schemas.microsoft.com/office/powerpoint/2010/main" val="317351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titl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2736055"/>
            <a:ext cx="7479367" cy="1073779"/>
          </a:xfrm>
          <a:prstGeom prst="rect">
            <a:avLst/>
          </a:prstGeom>
        </p:spPr>
        <p:txBody>
          <a:bodyPr vert="horz" lIns="0" tIns="0" rIns="0" bIns="0" rtlCol="0" anchor="t">
            <a:normAutofit/>
          </a:bodyPr>
          <a:lstStyle>
            <a:lvl1pPr>
              <a:defRPr sz="3600" b="1">
                <a:latin typeface="+mj-lt"/>
              </a:defRPr>
            </a:lvl1pPr>
          </a:lstStyle>
          <a:p>
            <a:r>
              <a:rPr lang="en-US" dirty="0"/>
              <a:t>Select object to edit Master title style</a:t>
            </a:r>
            <a:endParaRPr lang="en-AU" dirty="0"/>
          </a:p>
        </p:txBody>
      </p:sp>
      <p:sp>
        <p:nvSpPr>
          <p:cNvPr id="1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4030073"/>
            <a:ext cx="7479368" cy="2132946"/>
          </a:xfrm>
          <a:prstGeom prst="rect">
            <a:avLst/>
          </a:prstGeom>
        </p:spPr>
        <p:txBody>
          <a:bodyPr vert="horz" lIns="0" tIns="0" rIns="0" bIns="0" rtlCol="0">
            <a:normAutofit/>
          </a:bodyPr>
          <a:lstStyle>
            <a:lvl1pPr>
              <a:defRPr sz="1800">
                <a:latin typeface="+mn-lt"/>
              </a:defRPr>
            </a:lvl1pPr>
            <a:lvl2pPr>
              <a:defRPr sz="1600"/>
            </a:lvl2pPr>
            <a:lvl3pPr>
              <a:defRPr sz="2000"/>
            </a:lvl3pPr>
            <a:lvl4pPr>
              <a:defRPr sz="2000"/>
            </a:lvl4pPr>
            <a:lvl5pPr>
              <a:defRPr sz="2000"/>
            </a:lvl5pPr>
          </a:lstStyle>
          <a:p>
            <a:pPr lvl="0"/>
            <a:r>
              <a:rPr lang="en-US" dirty="0"/>
              <a:t>Select object to edit Master text styles</a:t>
            </a:r>
          </a:p>
        </p:txBody>
      </p:sp>
      <p:sp>
        <p:nvSpPr>
          <p:cNvPr id="19" name="!!Signifier">
            <a:extLst>
              <a:ext uri="{FF2B5EF4-FFF2-40B4-BE49-F238E27FC236}">
                <a16:creationId xmlns:a16="http://schemas.microsoft.com/office/drawing/2014/main" id="{ACCA0034-4597-4AED-B81F-0D3467AB6544}"/>
              </a:ext>
            </a:extLst>
          </p:cNvPr>
          <p:cNvSpPr/>
          <p:nvPr userDrawn="1"/>
        </p:nvSpPr>
        <p:spPr>
          <a:xfrm>
            <a:off x="0" y="2426012"/>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
        <p:nvSpPr>
          <p:cNvPr id="7"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8"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Tree>
    <p:extLst>
      <p:ext uri="{BB962C8B-B14F-4D97-AF65-F5344CB8AC3E}">
        <p14:creationId xmlns:p14="http://schemas.microsoft.com/office/powerpoint/2010/main" val="101833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19"/>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titl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2736055"/>
            <a:ext cx="7479367" cy="1073779"/>
          </a:xfrm>
          <a:prstGeom prst="rect">
            <a:avLst/>
          </a:prstGeom>
        </p:spPr>
        <p:txBody>
          <a:bodyPr vert="horz" lIns="0" tIns="0" rIns="0" bIns="0" rtlCol="0" anchor="t">
            <a:normAutofit/>
          </a:bodyPr>
          <a:lstStyle>
            <a:lvl1pPr>
              <a:defRPr sz="3600" b="1">
                <a:latin typeface="+mj-lt"/>
              </a:defRPr>
            </a:lvl1pPr>
          </a:lstStyle>
          <a:p>
            <a:r>
              <a:rPr lang="en-US" dirty="0"/>
              <a:t>Click to edit Master title style</a:t>
            </a:r>
            <a:endParaRPr lang="en-AU" dirty="0"/>
          </a:p>
        </p:txBody>
      </p:sp>
      <p:sp>
        <p:nvSpPr>
          <p:cNvPr id="1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4030073"/>
            <a:ext cx="7479368" cy="2132946"/>
          </a:xfrm>
          <a:prstGeom prst="rect">
            <a:avLst/>
          </a:prstGeom>
        </p:spPr>
        <p:txBody>
          <a:bodyPr vert="horz" lIns="0" tIns="0" rIns="0" bIns="0" rtlCol="0">
            <a:normAutofit/>
          </a:bodyPr>
          <a:lstStyle>
            <a:lvl1pPr>
              <a:defRPr sz="1800">
                <a:latin typeface="+mn-lt"/>
              </a:defRPr>
            </a:lvl1pPr>
            <a:lvl2pPr>
              <a:defRPr sz="1600"/>
            </a:lvl2pPr>
            <a:lvl3pPr>
              <a:defRPr sz="2000"/>
            </a:lvl3pPr>
            <a:lvl4pPr>
              <a:defRPr sz="2000"/>
            </a:lvl4pPr>
            <a:lvl5pPr>
              <a:defRPr sz="2000"/>
            </a:lvl5pPr>
          </a:lstStyle>
          <a:p>
            <a:pPr lvl="0"/>
            <a:r>
              <a:rPr lang="en-US" dirty="0"/>
              <a:t>Click to edit Master text styles</a:t>
            </a:r>
          </a:p>
        </p:txBody>
      </p:sp>
      <p:sp>
        <p:nvSpPr>
          <p:cNvPr id="19" name="!!Signifier">
            <a:extLst>
              <a:ext uri="{FF2B5EF4-FFF2-40B4-BE49-F238E27FC236}">
                <a16:creationId xmlns:a16="http://schemas.microsoft.com/office/drawing/2014/main" id="{ACCA0034-4597-4AED-B81F-0D3467AB6544}"/>
              </a:ext>
            </a:extLst>
          </p:cNvPr>
          <p:cNvSpPr/>
          <p:nvPr userDrawn="1"/>
        </p:nvSpPr>
        <p:spPr>
          <a:xfrm>
            <a:off x="0" y="2426012"/>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
        <p:nvSpPr>
          <p:cNvPr id="7"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8"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Tree>
    <p:extLst>
      <p:ext uri="{BB962C8B-B14F-4D97-AF65-F5344CB8AC3E}">
        <p14:creationId xmlns:p14="http://schemas.microsoft.com/office/powerpoint/2010/main" val="32463035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p:nvPr>
        </p:nvSpPr>
        <p:spPr>
          <a:xfrm>
            <a:off x="608830" y="1571625"/>
            <a:ext cx="3405958" cy="4539139"/>
          </a:xfrm>
          <a:prstGeom prst="rect">
            <a:avLst/>
          </a:prstGeom>
        </p:spPr>
        <p:txBody>
          <a:bodyPr lIns="0" tIns="0" rIns="0" bIns="0"/>
          <a:lstStyle>
            <a:lvl1pPr>
              <a:defRPr sz="1800">
                <a:latin typeface="+mn-lt"/>
              </a:defRPr>
            </a:lvl1pPr>
          </a:lstStyle>
          <a:p>
            <a:pPr lvl="0"/>
            <a:r>
              <a:rPr lang="en-US"/>
              <a:t>Click to edit Master text styles</a:t>
            </a:r>
          </a:p>
        </p:txBody>
      </p:sp>
      <p:cxnSp>
        <p:nvCxnSpPr>
          <p:cNvPr id="9" name="Straight Connector 8">
            <a:extLst>
              <a:ext uri="{FF2B5EF4-FFF2-40B4-BE49-F238E27FC236}">
                <a16:creationId xmlns:a16="http://schemas.microsoft.com/office/drawing/2014/main" id="{EE4463BD-00FD-B1F5-4E33-43DB4841D7EF}"/>
              </a:ext>
            </a:extLst>
          </p:cNvPr>
          <p:cNvCxnSpPr/>
          <p:nvPr userDrawn="1"/>
        </p:nvCxnSpPr>
        <p:spPr>
          <a:xfrm>
            <a:off x="4190311" y="1571625"/>
            <a:ext cx="0" cy="4539140"/>
          </a:xfrm>
          <a:prstGeom prst="line">
            <a:avLst/>
          </a:prstGeom>
          <a:ln w="9525"/>
        </p:spPr>
        <p:style>
          <a:lnRef idx="1">
            <a:schemeClr val="dk1"/>
          </a:lnRef>
          <a:fillRef idx="0">
            <a:schemeClr val="dk1"/>
          </a:fillRef>
          <a:effectRef idx="0">
            <a:schemeClr val="dk1"/>
          </a:effectRef>
          <a:fontRef idx="minor">
            <a:schemeClr val="tx1"/>
          </a:fontRef>
        </p:style>
      </p:cxnSp>
      <p:sp>
        <p:nvSpPr>
          <p:cNvPr id="10" name="Text Placeholder 8">
            <a:extLst>
              <a:ext uri="{FF2B5EF4-FFF2-40B4-BE49-F238E27FC236}">
                <a16:creationId xmlns:a16="http://schemas.microsoft.com/office/drawing/2014/main" id="{C0215EE4-65EA-2053-8431-D596FDF3538B}"/>
              </a:ext>
            </a:extLst>
          </p:cNvPr>
          <p:cNvSpPr>
            <a:spLocks noGrp="1"/>
          </p:cNvSpPr>
          <p:nvPr>
            <p:ph type="body" sz="quarter" idx="16"/>
          </p:nvPr>
        </p:nvSpPr>
        <p:spPr>
          <a:xfrm>
            <a:off x="4378976" y="1571625"/>
            <a:ext cx="3405958" cy="4539139"/>
          </a:xfrm>
          <a:prstGeom prst="rect">
            <a:avLst/>
          </a:prstGeom>
        </p:spPr>
        <p:txBody>
          <a:bodyPr lIns="0" tIns="0" rIns="0" bIns="0"/>
          <a:lstStyle>
            <a:lvl1pPr>
              <a:defRPr sz="1800">
                <a:latin typeface="+mn-lt"/>
              </a:defRPr>
            </a:lvl1pPr>
          </a:lstStyle>
          <a:p>
            <a:pPr lvl="0"/>
            <a:r>
              <a:rPr lang="en-US"/>
              <a:t>Click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949911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p:nvPr>
        </p:nvSpPr>
        <p:spPr>
          <a:xfrm>
            <a:off x="608829" y="1571625"/>
            <a:ext cx="7678959" cy="4539139"/>
          </a:xfrm>
          <a:prstGeom prst="rect">
            <a:avLst/>
          </a:prstGeom>
        </p:spPr>
        <p:txBody>
          <a:bodyPr lIns="0" tIns="0" rIns="0" bIns="0"/>
          <a:lstStyle>
            <a:lvl1pPr>
              <a:defRPr sz="1800">
                <a:latin typeface="+mn-lt"/>
              </a:defRPr>
            </a:lvl1pPr>
          </a:lstStyle>
          <a:p>
            <a:pPr lvl="0"/>
            <a:r>
              <a:rPr lang="en-US"/>
              <a:t>Click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109981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408490"/>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p:nvPr>
        </p:nvSpPr>
        <p:spPr>
          <a:xfrm>
            <a:off x="608829" y="1047750"/>
            <a:ext cx="7678959" cy="4539139"/>
          </a:xfrm>
          <a:prstGeom prst="rect">
            <a:avLst/>
          </a:prstGeom>
        </p:spPr>
        <p:txBody>
          <a:bodyPr lIns="0" tIns="0" rIns="0" bIns="0"/>
          <a:lstStyle>
            <a:lvl1pPr>
              <a:defRPr sz="1800">
                <a:latin typeface="+mn-lt"/>
              </a:defRPr>
            </a:lvl1pPr>
          </a:lstStyle>
          <a:p>
            <a:pPr lvl="0"/>
            <a:r>
              <a:rPr lang="en-US"/>
              <a:t>Click to edit Master text styles</a:t>
            </a:r>
          </a:p>
        </p:txBody>
      </p:sp>
      <p:sp>
        <p:nvSpPr>
          <p:cNvPr id="3" name="!!Signifier">
            <a:extLst>
              <a:ext uri="{FF2B5EF4-FFF2-40B4-BE49-F238E27FC236}">
                <a16:creationId xmlns:a16="http://schemas.microsoft.com/office/drawing/2014/main" id="{A743DE35-70D7-F8FE-D200-835CEB6F7EAD}"/>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2725654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o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7" name="TextBox 6">
            <a:extLst>
              <a:ext uri="{FF2B5EF4-FFF2-40B4-BE49-F238E27FC236}">
                <a16:creationId xmlns:a16="http://schemas.microsoft.com/office/drawing/2014/main" id="{EFF33017-0415-1F2D-485E-C82C7E173FEA}"/>
              </a:ext>
            </a:extLst>
          </p:cNvPr>
          <p:cNvSpPr txBox="1"/>
          <p:nvPr userDrawn="1"/>
        </p:nvSpPr>
        <p:spPr>
          <a:xfrm>
            <a:off x="608830" y="2486772"/>
            <a:ext cx="5687195" cy="2123658"/>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3600" baseline="30000" dirty="0">
                <a:solidFill>
                  <a:srgbClr val="000000"/>
                </a:solidFill>
                <a:latin typeface="Roboto" pitchFamily="2" charset="0"/>
              </a:rPr>
              <a:t>Services Australia acknowledges the Traditional Custodians of the lands we live on. We pay our respects to all Elders, past and present, of all Aboriginal and Torres Strait Islander nations.</a:t>
            </a:r>
          </a:p>
          <a:p>
            <a:endParaRPr lang="en-AU" dirty="0"/>
          </a:p>
        </p:txBody>
      </p:sp>
      <p:sp>
        <p:nvSpPr>
          <p:cNvPr id="13" name="TextBox 12">
            <a:extLst>
              <a:ext uri="{FF2B5EF4-FFF2-40B4-BE49-F238E27FC236}">
                <a16:creationId xmlns:a16="http://schemas.microsoft.com/office/drawing/2014/main" id="{E053CB79-E67B-10FA-86D7-8B35E714E5E8}"/>
              </a:ext>
            </a:extLst>
          </p:cNvPr>
          <p:cNvSpPr txBox="1"/>
          <p:nvPr userDrawn="1"/>
        </p:nvSpPr>
        <p:spPr>
          <a:xfrm>
            <a:off x="608831" y="794272"/>
            <a:ext cx="5125220" cy="1128514"/>
          </a:xfrm>
          <a:prstGeom prst="rect">
            <a:avLst/>
          </a:prstGeom>
        </p:spPr>
        <p:txBody>
          <a:bodyPr vert="horz" wrap="square" lIns="0" tIns="0" rIns="0" bIns="0" rtlCol="0" anchor="ctr">
            <a:spAutoFit/>
          </a:bodyPr>
          <a:lstStyle/>
          <a:p>
            <a:pPr marL="0" marR="0" lvl="0" indent="0" algn="l" defTabSz="914400" rtl="0" eaLnBrk="1" fontAlgn="auto" latinLnBrk="0" hangingPunct="1">
              <a:lnSpc>
                <a:spcPts val="4400"/>
              </a:lnSpc>
              <a:spcBef>
                <a:spcPts val="0"/>
              </a:spcBef>
              <a:spcAft>
                <a:spcPts val="0"/>
              </a:spcAft>
              <a:buClrTx/>
              <a:buSzTx/>
              <a:buFontTx/>
              <a:buNone/>
              <a:tabLst/>
              <a:defRPr/>
            </a:pPr>
            <a:r>
              <a:rPr lang="en-US" sz="4400" b="1" dirty="0">
                <a:solidFill>
                  <a:schemeClr val="accent2"/>
                </a:solidFill>
                <a:latin typeface="+mj-lt"/>
              </a:rPr>
              <a:t>Acknowledgement of Country</a:t>
            </a:r>
            <a:endParaRPr lang="en-AU" sz="4400" b="1" dirty="0">
              <a:solidFill>
                <a:schemeClr val="accent2"/>
              </a:solidFill>
              <a:latin typeface="+mj-lt"/>
            </a:endParaRPr>
          </a:p>
        </p:txBody>
      </p:sp>
      <p:sp>
        <p:nvSpPr>
          <p:cNvPr id="2" name="!!Signifier">
            <a:extLst>
              <a:ext uri="{FF2B5EF4-FFF2-40B4-BE49-F238E27FC236}">
                <a16:creationId xmlns:a16="http://schemas.microsoft.com/office/drawing/2014/main" id="{1586F491-EE05-E779-4EB1-02526B85E861}"/>
              </a:ext>
            </a:extLst>
          </p:cNvPr>
          <p:cNvSpPr/>
          <p:nvPr userDrawn="1"/>
        </p:nvSpPr>
        <p:spPr>
          <a:xfrm>
            <a:off x="0" y="777028"/>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752809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379341"/>
            <a:ext cx="10963780" cy="595290"/>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167799"/>
            <a:ext cx="10963780" cy="4928201"/>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958293D5-8D91-E362-AE12-F4C6EFFA2CB2}"/>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ignifier">
            <a:extLst>
              <a:ext uri="{FF2B5EF4-FFF2-40B4-BE49-F238E27FC236}">
                <a16:creationId xmlns:a16="http://schemas.microsoft.com/office/drawing/2014/main" id="{E0AF1085-21AE-D3C9-265F-86070A3CFEA2}"/>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707213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2">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608830" y="1167799"/>
            <a:ext cx="3405958" cy="4942966"/>
          </a:xfrm>
          <a:prstGeom prst="rect">
            <a:avLst/>
          </a:prstGeom>
        </p:spPr>
        <p:txBody>
          <a:bodyPr lIns="0" tIns="0" rIns="0" bIns="0"/>
          <a:lstStyle>
            <a:lvl1pPr>
              <a:defRPr sz="1800">
                <a:latin typeface="+mn-lt"/>
              </a:defRPr>
            </a:lvl1pPr>
          </a:lstStyle>
          <a:p>
            <a:pPr lvl="0"/>
            <a:r>
              <a:rPr lang="en-US"/>
              <a:t>Click to edit Master text styles</a:t>
            </a:r>
          </a:p>
        </p:txBody>
      </p:sp>
      <p:cxnSp>
        <p:nvCxnSpPr>
          <p:cNvPr id="13" name="Straight Connector 12"/>
          <p:cNvCxnSpPr>
            <a:cxnSpLocks/>
          </p:cNvCxnSpPr>
          <p:nvPr userDrawn="1"/>
        </p:nvCxnSpPr>
        <p:spPr>
          <a:xfrm>
            <a:off x="4190311" y="1167799"/>
            <a:ext cx="0" cy="4942966"/>
          </a:xfrm>
          <a:prstGeom prst="line">
            <a:avLst/>
          </a:prstGeom>
          <a:ln w="9525"/>
        </p:spPr>
        <p:style>
          <a:lnRef idx="1">
            <a:schemeClr val="dk1"/>
          </a:lnRef>
          <a:fillRef idx="0">
            <a:schemeClr val="dk1"/>
          </a:fillRef>
          <a:effectRef idx="0">
            <a:schemeClr val="dk1"/>
          </a:effectRef>
          <a:fontRef idx="minor">
            <a:schemeClr val="tx1"/>
          </a:fontRef>
        </p:style>
      </p:cxnSp>
      <p:cxnSp>
        <p:nvCxnSpPr>
          <p:cNvPr id="14" name="Straight Connector 13"/>
          <p:cNvCxnSpPr>
            <a:cxnSpLocks/>
          </p:cNvCxnSpPr>
          <p:nvPr userDrawn="1"/>
        </p:nvCxnSpPr>
        <p:spPr>
          <a:xfrm>
            <a:off x="7980828"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16"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0065" y="374143"/>
            <a:ext cx="10963780" cy="586440"/>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Click to edit Master title style</a:t>
            </a:r>
            <a:endParaRPr lang="en-AU" dirty="0"/>
          </a:p>
        </p:txBody>
      </p:sp>
      <p:sp>
        <p:nvSpPr>
          <p:cNvPr id="17" name="Text Placeholder 8"/>
          <p:cNvSpPr>
            <a:spLocks noGrp="1"/>
          </p:cNvSpPr>
          <p:nvPr>
            <p:ph type="body" sz="quarter" idx="16"/>
          </p:nvPr>
        </p:nvSpPr>
        <p:spPr>
          <a:xfrm>
            <a:off x="4378976" y="1167799"/>
            <a:ext cx="3405958" cy="4942966"/>
          </a:xfrm>
          <a:prstGeom prst="rect">
            <a:avLst/>
          </a:prstGeom>
        </p:spPr>
        <p:txBody>
          <a:bodyPr lIns="0" tIns="0" rIns="0" bIns="0"/>
          <a:lstStyle>
            <a:lvl1pPr>
              <a:defRPr sz="1800">
                <a:latin typeface="+mn-lt"/>
              </a:defRPr>
            </a:lvl1pPr>
          </a:lstStyle>
          <a:p>
            <a:pPr lvl="0"/>
            <a:r>
              <a:rPr lang="en-US"/>
              <a:t>Click to edit Master text styles</a:t>
            </a:r>
          </a:p>
        </p:txBody>
      </p:sp>
      <p:sp>
        <p:nvSpPr>
          <p:cNvPr id="18" name="Text Placeholder 8"/>
          <p:cNvSpPr>
            <a:spLocks noGrp="1"/>
          </p:cNvSpPr>
          <p:nvPr>
            <p:ph type="body" sz="quarter" idx="17"/>
          </p:nvPr>
        </p:nvSpPr>
        <p:spPr>
          <a:xfrm>
            <a:off x="8166652" y="1167799"/>
            <a:ext cx="3405958" cy="4942966"/>
          </a:xfrm>
          <a:prstGeom prst="rect">
            <a:avLst/>
          </a:prstGeom>
        </p:spPr>
        <p:txBody>
          <a:bodyPr lIns="0" tIns="0" rIns="0" bIns="0"/>
          <a:lstStyle>
            <a:lvl1pPr>
              <a:defRPr sz="1800">
                <a:latin typeface="+mn-lt"/>
              </a:defRPr>
            </a:lvl1pPr>
          </a:lstStyle>
          <a:p>
            <a:pPr lvl="0"/>
            <a:r>
              <a:rPr lang="en-US"/>
              <a:t>Click to edit Master text styles</a:t>
            </a:r>
          </a:p>
        </p:txBody>
      </p:sp>
      <p:sp>
        <p:nvSpPr>
          <p:cNvPr id="1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2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4" name="Straight Connector 3">
            <a:extLst>
              <a:ext uri="{FF2B5EF4-FFF2-40B4-BE49-F238E27FC236}">
                <a16:creationId xmlns:a16="http://schemas.microsoft.com/office/drawing/2014/main" id="{8D900DFD-B175-4E94-83C5-C92F9812B833}"/>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ignifier">
            <a:extLst>
              <a:ext uri="{FF2B5EF4-FFF2-40B4-BE49-F238E27FC236}">
                <a16:creationId xmlns:a16="http://schemas.microsoft.com/office/drawing/2014/main" id="{53B3634D-61B2-3DFB-8C44-2E5CFAC5B00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999722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_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DD642D6-C73A-3977-5402-3973079CD15C}"/>
              </a:ext>
            </a:extLst>
          </p:cNvPr>
          <p:cNvSpPr>
            <a:spLocks noGrp="1"/>
          </p:cNvSpPr>
          <p:nvPr>
            <p:ph idx="1"/>
          </p:nvPr>
        </p:nvSpPr>
        <p:spPr>
          <a:xfrm>
            <a:off x="4337259" y="1167799"/>
            <a:ext cx="7235352" cy="4924528"/>
          </a:xfrm>
          <a:prstGeom prst="rect">
            <a:avLst/>
          </a:prstGeom>
        </p:spPr>
        <p:txBody>
          <a:bodyPr lIns="0" tIns="0" rIns="0" bIns="0"/>
          <a:lstStyle>
            <a:lvl1pPr marL="0" indent="0">
              <a:buNone/>
              <a:defRPr sz="1800">
                <a:latin typeface="+mn-lt"/>
              </a:defRPr>
            </a:lvl1pPr>
          </a:lstStyle>
          <a:p>
            <a:pPr lvl="0"/>
            <a:r>
              <a:rPr lang="en-US"/>
              <a:t>Click to edit Master text styles</a:t>
            </a:r>
          </a:p>
        </p:txBody>
      </p:sp>
      <p:sp>
        <p:nvSpPr>
          <p:cNvPr id="3" name="Text Placeholder 8">
            <a:extLst>
              <a:ext uri="{FF2B5EF4-FFF2-40B4-BE49-F238E27FC236}">
                <a16:creationId xmlns:a16="http://schemas.microsoft.com/office/drawing/2014/main" id="{1F34422D-BE4A-7EB7-3FC5-B33560A74AED}"/>
              </a:ext>
            </a:extLst>
          </p:cNvPr>
          <p:cNvSpPr>
            <a:spLocks noGrp="1"/>
          </p:cNvSpPr>
          <p:nvPr>
            <p:ph type="body" sz="quarter" idx="13"/>
          </p:nvPr>
        </p:nvSpPr>
        <p:spPr>
          <a:xfrm>
            <a:off x="608830" y="1167799"/>
            <a:ext cx="3405958" cy="4942966"/>
          </a:xfrm>
          <a:prstGeom prst="rect">
            <a:avLst/>
          </a:prstGeom>
        </p:spPr>
        <p:txBody>
          <a:bodyPr lIns="0" tIns="0" rIns="0" bIns="0"/>
          <a:lstStyle>
            <a:lvl1pPr>
              <a:defRPr sz="1800">
                <a:latin typeface="+mn-lt"/>
              </a:defRPr>
            </a:lvl1pPr>
          </a:lstStyle>
          <a:p>
            <a:pPr lvl="0"/>
            <a:r>
              <a:rPr lang="en-US"/>
              <a:t>Click to edit Master text styles</a:t>
            </a:r>
          </a:p>
        </p:txBody>
      </p:sp>
      <p:cxnSp>
        <p:nvCxnSpPr>
          <p:cNvPr id="4" name="Straight Connector 3">
            <a:extLst>
              <a:ext uri="{FF2B5EF4-FFF2-40B4-BE49-F238E27FC236}">
                <a16:creationId xmlns:a16="http://schemas.microsoft.com/office/drawing/2014/main" id="{45369604-83CA-16F1-1392-C069C75B8498}"/>
              </a:ext>
            </a:extLst>
          </p:cNvPr>
          <p:cNvCxnSpPr>
            <a:cxnSpLocks/>
          </p:cNvCxnSpPr>
          <p:nvPr userDrawn="1"/>
        </p:nvCxnSpPr>
        <p:spPr>
          <a:xfrm>
            <a:off x="4176023"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9" name="Title Placeholder 1">
            <a:extLst>
              <a:ext uri="{FF2B5EF4-FFF2-40B4-BE49-F238E27FC236}">
                <a16:creationId xmlns:a16="http://schemas.microsoft.com/office/drawing/2014/main" id="{58E76207-8692-DB80-D012-B0DFC60A3D7B}"/>
              </a:ext>
            </a:extLst>
          </p:cNvPr>
          <p:cNvSpPr>
            <a:spLocks noGrp="1"/>
          </p:cNvSpPr>
          <p:nvPr>
            <p:ph type="title"/>
          </p:nvPr>
        </p:nvSpPr>
        <p:spPr>
          <a:xfrm>
            <a:off x="608830" y="379341"/>
            <a:ext cx="10963778" cy="562768"/>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12" name="Footer Placeholder 4">
            <a:extLst>
              <a:ext uri="{FF2B5EF4-FFF2-40B4-BE49-F238E27FC236}">
                <a16:creationId xmlns:a16="http://schemas.microsoft.com/office/drawing/2014/main" id="{73D0BCD6-DF9A-6309-8E83-755B94EDCE2C}"/>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3" name="Slide Number Placeholder 5">
            <a:extLst>
              <a:ext uri="{FF2B5EF4-FFF2-40B4-BE49-F238E27FC236}">
                <a16:creationId xmlns:a16="http://schemas.microsoft.com/office/drawing/2014/main" id="{E98F3FE9-2316-BB8A-D7B7-247B254A4666}"/>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E0337E14-BD45-A34A-96D7-C98B39D803D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ignifier">
            <a:extLst>
              <a:ext uri="{FF2B5EF4-FFF2-40B4-BE49-F238E27FC236}">
                <a16:creationId xmlns:a16="http://schemas.microsoft.com/office/drawing/2014/main" id="{05EABFD3-A139-CCE1-C689-AC039AEDABA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8927336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4">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Title Placeholder 1">
            <a:extLst>
              <a:ext uri="{FF2B5EF4-FFF2-40B4-BE49-F238E27FC236}">
                <a16:creationId xmlns:a16="http://schemas.microsoft.com/office/drawing/2014/main" id="{867154FF-72FE-2EEC-02A5-35AE4731CE4B}"/>
              </a:ext>
            </a:extLst>
          </p:cNvPr>
          <p:cNvSpPr>
            <a:spLocks noGrp="1"/>
          </p:cNvSpPr>
          <p:nvPr>
            <p:ph type="title"/>
          </p:nvPr>
        </p:nvSpPr>
        <p:spPr>
          <a:xfrm>
            <a:off x="608830" y="402187"/>
            <a:ext cx="10963780" cy="765611"/>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cxnSp>
        <p:nvCxnSpPr>
          <p:cNvPr id="6" name="Straight Connector 5">
            <a:extLst>
              <a:ext uri="{FF2B5EF4-FFF2-40B4-BE49-F238E27FC236}">
                <a16:creationId xmlns:a16="http://schemas.microsoft.com/office/drawing/2014/main" id="{CD444242-79F5-8ED7-2C7C-06E8C182B84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ignifier">
            <a:extLst>
              <a:ext uri="{FF2B5EF4-FFF2-40B4-BE49-F238E27FC236}">
                <a16:creationId xmlns:a16="http://schemas.microsoft.com/office/drawing/2014/main" id="{464245AE-7004-CB55-333E-CC19C457B7FD}"/>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687641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296FA8B3-048F-16CD-4891-F748B663D8B2}"/>
              </a:ext>
            </a:extLst>
          </p:cNvPr>
          <p:cNvSpPr>
            <a:spLocks noGrp="1"/>
          </p:cNvSpPr>
          <p:nvPr>
            <p:ph type="pic" sz="quarter" idx="14"/>
          </p:nvPr>
        </p:nvSpPr>
        <p:spPr>
          <a:xfrm>
            <a:off x="7905310" y="0"/>
            <a:ext cx="4286690" cy="6858000"/>
          </a:xfrm>
          <a:prstGeom prst="rect">
            <a:avLst/>
          </a:prstGeom>
        </p:spPr>
        <p:txBody>
          <a:bodyPr/>
          <a:lstStyle>
            <a:lvl1pPr algn="r">
              <a:defRPr sz="2400">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icon to add picture</a:t>
            </a:r>
            <a:endParaRPr lang="en-AU" dirty="0"/>
          </a:p>
        </p:txBody>
      </p:sp>
      <p:sp>
        <p:nvSpPr>
          <p:cNvPr id="17" name="Rectangle 3">
            <a:extLst>
              <a:ext uri="{FF2B5EF4-FFF2-40B4-BE49-F238E27FC236}">
                <a16:creationId xmlns:a16="http://schemas.microsoft.com/office/drawing/2014/main" id="{F7A5209B-37C3-FB49-9E18-41EA948EE874}"/>
              </a:ext>
              <a:ext uri="{C183D7F6-B498-43B3-948B-1728B52AA6E4}">
                <adec:decorative xmlns:adec="http://schemas.microsoft.com/office/drawing/2017/decorative" val="1"/>
              </a:ext>
            </a:extLst>
          </p:cNvPr>
          <p:cNvSpPr>
            <a:spLocks/>
          </p:cNvSpPr>
          <p:nvPr userDrawn="1"/>
        </p:nvSpPr>
        <p:spPr>
          <a:xfrm>
            <a:off x="-2" y="0"/>
            <a:ext cx="11049489" cy="6858000"/>
          </a:xfrm>
          <a:custGeom>
            <a:avLst/>
            <a:gdLst>
              <a:gd name="connsiteX0" fmla="*/ 0 w 8159262"/>
              <a:gd name="connsiteY0" fmla="*/ 0 h 6858000"/>
              <a:gd name="connsiteX1" fmla="*/ 8159262 w 8159262"/>
              <a:gd name="connsiteY1" fmla="*/ 0 h 6858000"/>
              <a:gd name="connsiteX2" fmla="*/ 8159262 w 8159262"/>
              <a:gd name="connsiteY2" fmla="*/ 6858000 h 6858000"/>
              <a:gd name="connsiteX3" fmla="*/ 0 w 8159262"/>
              <a:gd name="connsiteY3" fmla="*/ 6858000 h 6858000"/>
              <a:gd name="connsiteX4" fmla="*/ 0 w 8159262"/>
              <a:gd name="connsiteY4" fmla="*/ 0 h 6858000"/>
              <a:gd name="connsiteX0" fmla="*/ 0 w 11078308"/>
              <a:gd name="connsiteY0" fmla="*/ 0 h 6858000"/>
              <a:gd name="connsiteX1" fmla="*/ 8159262 w 11078308"/>
              <a:gd name="connsiteY1" fmla="*/ 0 h 6858000"/>
              <a:gd name="connsiteX2" fmla="*/ 11078308 w 11078308"/>
              <a:gd name="connsiteY2" fmla="*/ 3538025 h 6858000"/>
              <a:gd name="connsiteX3" fmla="*/ 8159262 w 11078308"/>
              <a:gd name="connsiteY3" fmla="*/ 6858000 h 6858000"/>
              <a:gd name="connsiteX4" fmla="*/ 0 w 11078308"/>
              <a:gd name="connsiteY4" fmla="*/ 6858000 h 6858000"/>
              <a:gd name="connsiteX5" fmla="*/ 0 w 11078308"/>
              <a:gd name="connsiteY5" fmla="*/ 0 h 6858000"/>
              <a:gd name="connsiteX0" fmla="*/ 0 w 11078308"/>
              <a:gd name="connsiteY0" fmla="*/ 6 h 6858006"/>
              <a:gd name="connsiteX1" fmla="*/ 8159262 w 11078308"/>
              <a:gd name="connsiteY1" fmla="*/ 6 h 6858006"/>
              <a:gd name="connsiteX2" fmla="*/ 11078308 w 11078308"/>
              <a:gd name="connsiteY2" fmla="*/ 3538031 h 6858006"/>
              <a:gd name="connsiteX3" fmla="*/ 8159262 w 11078308"/>
              <a:gd name="connsiteY3" fmla="*/ 6858006 h 6858006"/>
              <a:gd name="connsiteX4" fmla="*/ 0 w 11078308"/>
              <a:gd name="connsiteY4" fmla="*/ 6858006 h 6858006"/>
              <a:gd name="connsiteX5" fmla="*/ 0 w 11078308"/>
              <a:gd name="connsiteY5" fmla="*/ 6 h 6858006"/>
              <a:gd name="connsiteX0" fmla="*/ 0 w 11078308"/>
              <a:gd name="connsiteY0" fmla="*/ 6 h 6858006"/>
              <a:gd name="connsiteX1" fmla="*/ 8159262 w 11078308"/>
              <a:gd name="connsiteY1" fmla="*/ 6 h 6858006"/>
              <a:gd name="connsiteX2" fmla="*/ 11078308 w 11078308"/>
              <a:gd name="connsiteY2" fmla="*/ 3538031 h 6858006"/>
              <a:gd name="connsiteX3" fmla="*/ 8159262 w 11078308"/>
              <a:gd name="connsiteY3" fmla="*/ 6858006 h 6858006"/>
              <a:gd name="connsiteX4" fmla="*/ 0 w 11078308"/>
              <a:gd name="connsiteY4" fmla="*/ 6858006 h 6858006"/>
              <a:gd name="connsiteX5" fmla="*/ 0 w 11078308"/>
              <a:gd name="connsiteY5" fmla="*/ 6 h 6858006"/>
              <a:gd name="connsiteX0" fmla="*/ 0 w 11078308"/>
              <a:gd name="connsiteY0" fmla="*/ 6 h 6858006"/>
              <a:gd name="connsiteX1" fmla="*/ 8159262 w 11078308"/>
              <a:gd name="connsiteY1" fmla="*/ 6 h 6858006"/>
              <a:gd name="connsiteX2" fmla="*/ 11078308 w 11078308"/>
              <a:gd name="connsiteY2" fmla="*/ 3538031 h 6858006"/>
              <a:gd name="connsiteX3" fmla="*/ 8159262 w 11078308"/>
              <a:gd name="connsiteY3" fmla="*/ 6858006 h 6858006"/>
              <a:gd name="connsiteX4" fmla="*/ 0 w 11078308"/>
              <a:gd name="connsiteY4" fmla="*/ 6858006 h 6858006"/>
              <a:gd name="connsiteX5" fmla="*/ 0 w 11078308"/>
              <a:gd name="connsiteY5" fmla="*/ 6 h 6858006"/>
              <a:gd name="connsiteX0" fmla="*/ 0 w 11078308"/>
              <a:gd name="connsiteY0" fmla="*/ 6 h 6858006"/>
              <a:gd name="connsiteX1" fmla="*/ 8159262 w 11078308"/>
              <a:gd name="connsiteY1" fmla="*/ 6 h 6858006"/>
              <a:gd name="connsiteX2" fmla="*/ 11078308 w 11078308"/>
              <a:gd name="connsiteY2" fmla="*/ 3538031 h 6858006"/>
              <a:gd name="connsiteX3" fmla="*/ 8159262 w 11078308"/>
              <a:gd name="connsiteY3" fmla="*/ 6858006 h 6858006"/>
              <a:gd name="connsiteX4" fmla="*/ 0 w 11078308"/>
              <a:gd name="connsiteY4" fmla="*/ 6858006 h 6858006"/>
              <a:gd name="connsiteX5" fmla="*/ 0 w 11078308"/>
              <a:gd name="connsiteY5" fmla="*/ 6 h 6858006"/>
              <a:gd name="connsiteX0" fmla="*/ 0 w 11050173"/>
              <a:gd name="connsiteY0" fmla="*/ 6 h 6858006"/>
              <a:gd name="connsiteX1" fmla="*/ 8159262 w 11050173"/>
              <a:gd name="connsiteY1" fmla="*/ 6 h 6858006"/>
              <a:gd name="connsiteX2" fmla="*/ 11050173 w 11050173"/>
              <a:gd name="connsiteY2" fmla="*/ 3411421 h 6858006"/>
              <a:gd name="connsiteX3" fmla="*/ 8159262 w 11050173"/>
              <a:gd name="connsiteY3" fmla="*/ 6858006 h 6858006"/>
              <a:gd name="connsiteX4" fmla="*/ 0 w 11050173"/>
              <a:gd name="connsiteY4" fmla="*/ 6858006 h 6858006"/>
              <a:gd name="connsiteX5" fmla="*/ 0 w 11050173"/>
              <a:gd name="connsiteY5" fmla="*/ 6 h 6858006"/>
              <a:gd name="connsiteX0" fmla="*/ 0 w 11050173"/>
              <a:gd name="connsiteY0" fmla="*/ 6 h 6858006"/>
              <a:gd name="connsiteX1" fmla="*/ 8159262 w 11050173"/>
              <a:gd name="connsiteY1" fmla="*/ 6 h 6858006"/>
              <a:gd name="connsiteX2" fmla="*/ 11050173 w 11050173"/>
              <a:gd name="connsiteY2" fmla="*/ 3467692 h 6858006"/>
              <a:gd name="connsiteX3" fmla="*/ 8159262 w 11050173"/>
              <a:gd name="connsiteY3" fmla="*/ 6858006 h 6858006"/>
              <a:gd name="connsiteX4" fmla="*/ 0 w 11050173"/>
              <a:gd name="connsiteY4" fmla="*/ 6858006 h 6858006"/>
              <a:gd name="connsiteX5" fmla="*/ 0 w 11050173"/>
              <a:gd name="connsiteY5" fmla="*/ 6 h 6858006"/>
              <a:gd name="connsiteX0" fmla="*/ 0 w 11050173"/>
              <a:gd name="connsiteY0" fmla="*/ 6 h 6858006"/>
              <a:gd name="connsiteX1" fmla="*/ 8159262 w 11050173"/>
              <a:gd name="connsiteY1" fmla="*/ 6 h 6858006"/>
              <a:gd name="connsiteX2" fmla="*/ 11050173 w 11050173"/>
              <a:gd name="connsiteY2" fmla="*/ 3467692 h 6858006"/>
              <a:gd name="connsiteX3" fmla="*/ 8159262 w 11050173"/>
              <a:gd name="connsiteY3" fmla="*/ 6858006 h 6858006"/>
              <a:gd name="connsiteX4" fmla="*/ 0 w 11050173"/>
              <a:gd name="connsiteY4" fmla="*/ 6858006 h 6858006"/>
              <a:gd name="connsiteX5" fmla="*/ 0 w 11050173"/>
              <a:gd name="connsiteY5" fmla="*/ 6 h 6858006"/>
              <a:gd name="connsiteX0" fmla="*/ 0 w 11050173"/>
              <a:gd name="connsiteY0" fmla="*/ 6 h 6858006"/>
              <a:gd name="connsiteX1" fmla="*/ 8159262 w 11050173"/>
              <a:gd name="connsiteY1" fmla="*/ 6 h 6858006"/>
              <a:gd name="connsiteX2" fmla="*/ 11050173 w 11050173"/>
              <a:gd name="connsiteY2" fmla="*/ 3467692 h 6858006"/>
              <a:gd name="connsiteX3" fmla="*/ 8159262 w 11050173"/>
              <a:gd name="connsiteY3" fmla="*/ 6858006 h 6858006"/>
              <a:gd name="connsiteX4" fmla="*/ 0 w 11050173"/>
              <a:gd name="connsiteY4" fmla="*/ 6858006 h 6858006"/>
              <a:gd name="connsiteX5" fmla="*/ 0 w 11050173"/>
              <a:gd name="connsiteY5" fmla="*/ 6 h 6858006"/>
              <a:gd name="connsiteX0" fmla="*/ 0 w 11050173"/>
              <a:gd name="connsiteY0" fmla="*/ 6 h 6858006"/>
              <a:gd name="connsiteX1" fmla="*/ 8159262 w 11050173"/>
              <a:gd name="connsiteY1" fmla="*/ 6 h 6858006"/>
              <a:gd name="connsiteX2" fmla="*/ 11050173 w 11050173"/>
              <a:gd name="connsiteY2" fmla="*/ 3467692 h 6858006"/>
              <a:gd name="connsiteX3" fmla="*/ 8159262 w 11050173"/>
              <a:gd name="connsiteY3" fmla="*/ 6858006 h 6858006"/>
              <a:gd name="connsiteX4" fmla="*/ 0 w 11050173"/>
              <a:gd name="connsiteY4" fmla="*/ 6858006 h 6858006"/>
              <a:gd name="connsiteX5" fmla="*/ 0 w 11050173"/>
              <a:gd name="connsiteY5" fmla="*/ 6 h 6858006"/>
              <a:gd name="connsiteX0" fmla="*/ 0 w 11271581"/>
              <a:gd name="connsiteY0" fmla="*/ 0 h 6858000"/>
              <a:gd name="connsiteX1" fmla="*/ 8159262 w 11271581"/>
              <a:gd name="connsiteY1" fmla="*/ 0 h 6858000"/>
              <a:gd name="connsiteX2" fmla="*/ 10761786 w 11271581"/>
              <a:gd name="connsiteY2" fmla="*/ 2764302 h 6858000"/>
              <a:gd name="connsiteX3" fmla="*/ 11050173 w 11271581"/>
              <a:gd name="connsiteY3" fmla="*/ 3467686 h 6858000"/>
              <a:gd name="connsiteX4" fmla="*/ 8159262 w 11271581"/>
              <a:gd name="connsiteY4" fmla="*/ 6858000 h 6858000"/>
              <a:gd name="connsiteX5" fmla="*/ 0 w 11271581"/>
              <a:gd name="connsiteY5" fmla="*/ 6858000 h 6858000"/>
              <a:gd name="connsiteX6" fmla="*/ 0 w 11271581"/>
              <a:gd name="connsiteY6" fmla="*/ 0 h 6858000"/>
              <a:gd name="connsiteX0" fmla="*/ 0 w 11104306"/>
              <a:gd name="connsiteY0" fmla="*/ 0 h 6858000"/>
              <a:gd name="connsiteX1" fmla="*/ 8159262 w 11104306"/>
              <a:gd name="connsiteY1" fmla="*/ 0 h 6858000"/>
              <a:gd name="connsiteX2" fmla="*/ 10761786 w 11104306"/>
              <a:gd name="connsiteY2" fmla="*/ 2764302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104306"/>
              <a:gd name="connsiteY0" fmla="*/ 0 h 6858000"/>
              <a:gd name="connsiteX1" fmla="*/ 8159262 w 11104306"/>
              <a:gd name="connsiteY1" fmla="*/ 0 h 6858000"/>
              <a:gd name="connsiteX2" fmla="*/ 10761786 w 11104306"/>
              <a:gd name="connsiteY2" fmla="*/ 2764302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104306"/>
              <a:gd name="connsiteY0" fmla="*/ 0 h 6858000"/>
              <a:gd name="connsiteX1" fmla="*/ 8159262 w 11104306"/>
              <a:gd name="connsiteY1" fmla="*/ 0 h 6858000"/>
              <a:gd name="connsiteX2" fmla="*/ 10761786 w 11104306"/>
              <a:gd name="connsiteY2" fmla="*/ 2764302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104306"/>
              <a:gd name="connsiteY0" fmla="*/ 0 h 6858000"/>
              <a:gd name="connsiteX1" fmla="*/ 8159262 w 11104306"/>
              <a:gd name="connsiteY1" fmla="*/ 0 h 6858000"/>
              <a:gd name="connsiteX2" fmla="*/ 10761786 w 11104306"/>
              <a:gd name="connsiteY2" fmla="*/ 2764302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104306"/>
              <a:gd name="connsiteY0" fmla="*/ 0 h 6858000"/>
              <a:gd name="connsiteX1" fmla="*/ 8159262 w 11104306"/>
              <a:gd name="connsiteY1" fmla="*/ 0 h 6858000"/>
              <a:gd name="connsiteX2" fmla="*/ 10761786 w 11104306"/>
              <a:gd name="connsiteY2" fmla="*/ 2764302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104306"/>
              <a:gd name="connsiteY0" fmla="*/ 0 h 6858000"/>
              <a:gd name="connsiteX1" fmla="*/ 8159262 w 11104306"/>
              <a:gd name="connsiteY1" fmla="*/ 0 h 6858000"/>
              <a:gd name="connsiteX2" fmla="*/ 10515601 w 11104306"/>
              <a:gd name="connsiteY2" fmla="*/ 2447779 h 6858000"/>
              <a:gd name="connsiteX3" fmla="*/ 11050173 w 11104306"/>
              <a:gd name="connsiteY3" fmla="*/ 3467686 h 6858000"/>
              <a:gd name="connsiteX4" fmla="*/ 10782887 w 11104306"/>
              <a:gd name="connsiteY4" fmla="*/ 4100732 h 6858000"/>
              <a:gd name="connsiteX5" fmla="*/ 8159262 w 11104306"/>
              <a:gd name="connsiteY5" fmla="*/ 6858000 h 6858000"/>
              <a:gd name="connsiteX6" fmla="*/ 0 w 11104306"/>
              <a:gd name="connsiteY6" fmla="*/ 6858000 h 6858000"/>
              <a:gd name="connsiteX7" fmla="*/ 0 w 11104306"/>
              <a:gd name="connsiteY7" fmla="*/ 0 h 6858000"/>
              <a:gd name="connsiteX0" fmla="*/ 0 w 11051859"/>
              <a:gd name="connsiteY0" fmla="*/ 0 h 6858000"/>
              <a:gd name="connsiteX1" fmla="*/ 8159262 w 11051859"/>
              <a:gd name="connsiteY1" fmla="*/ 0 h 6858000"/>
              <a:gd name="connsiteX2" fmla="*/ 10515601 w 11051859"/>
              <a:gd name="connsiteY2" fmla="*/ 2447779 h 6858000"/>
              <a:gd name="connsiteX3" fmla="*/ 11050173 w 11051859"/>
              <a:gd name="connsiteY3" fmla="*/ 3467686 h 6858000"/>
              <a:gd name="connsiteX4" fmla="*/ 10487466 w 11051859"/>
              <a:gd name="connsiteY4" fmla="*/ 4480560 h 6858000"/>
              <a:gd name="connsiteX5" fmla="*/ 8159262 w 11051859"/>
              <a:gd name="connsiteY5" fmla="*/ 6858000 h 6858000"/>
              <a:gd name="connsiteX6" fmla="*/ 0 w 11051859"/>
              <a:gd name="connsiteY6" fmla="*/ 6858000 h 6858000"/>
              <a:gd name="connsiteX7" fmla="*/ 0 w 11051859"/>
              <a:gd name="connsiteY7" fmla="*/ 0 h 6858000"/>
              <a:gd name="connsiteX0" fmla="*/ 0 w 11050907"/>
              <a:gd name="connsiteY0" fmla="*/ 0 h 6858000"/>
              <a:gd name="connsiteX1" fmla="*/ 8159262 w 11050907"/>
              <a:gd name="connsiteY1" fmla="*/ 0 h 6858000"/>
              <a:gd name="connsiteX2" fmla="*/ 10515601 w 11050907"/>
              <a:gd name="connsiteY2" fmla="*/ 2447779 h 6858000"/>
              <a:gd name="connsiteX3" fmla="*/ 11050173 w 11050907"/>
              <a:gd name="connsiteY3" fmla="*/ 3467686 h 6858000"/>
              <a:gd name="connsiteX4" fmla="*/ 10325687 w 11050907"/>
              <a:gd name="connsiteY4" fmla="*/ 4628271 h 6858000"/>
              <a:gd name="connsiteX5" fmla="*/ 8159262 w 11050907"/>
              <a:gd name="connsiteY5" fmla="*/ 6858000 h 6858000"/>
              <a:gd name="connsiteX6" fmla="*/ 0 w 11050907"/>
              <a:gd name="connsiteY6" fmla="*/ 6858000 h 6858000"/>
              <a:gd name="connsiteX7" fmla="*/ 0 w 11050907"/>
              <a:gd name="connsiteY7" fmla="*/ 0 h 6858000"/>
              <a:gd name="connsiteX0" fmla="*/ 0 w 11058451"/>
              <a:gd name="connsiteY0" fmla="*/ 0 h 6858000"/>
              <a:gd name="connsiteX1" fmla="*/ 8159262 w 11058451"/>
              <a:gd name="connsiteY1" fmla="*/ 0 h 6858000"/>
              <a:gd name="connsiteX2" fmla="*/ 10515601 w 11058451"/>
              <a:gd name="connsiteY2" fmla="*/ 2447779 h 6858000"/>
              <a:gd name="connsiteX3" fmla="*/ 11050173 w 11058451"/>
              <a:gd name="connsiteY3" fmla="*/ 3467686 h 6858000"/>
              <a:gd name="connsiteX4" fmla="*/ 10325687 w 11058451"/>
              <a:gd name="connsiteY4" fmla="*/ 4628271 h 6858000"/>
              <a:gd name="connsiteX5" fmla="*/ 8159262 w 11058451"/>
              <a:gd name="connsiteY5" fmla="*/ 6858000 h 6858000"/>
              <a:gd name="connsiteX6" fmla="*/ 0 w 11058451"/>
              <a:gd name="connsiteY6" fmla="*/ 6858000 h 6858000"/>
              <a:gd name="connsiteX7" fmla="*/ 0 w 11058451"/>
              <a:gd name="connsiteY7" fmla="*/ 0 h 6858000"/>
              <a:gd name="connsiteX0" fmla="*/ 0 w 11052149"/>
              <a:gd name="connsiteY0" fmla="*/ 0 h 6858000"/>
              <a:gd name="connsiteX1" fmla="*/ 8159262 w 11052149"/>
              <a:gd name="connsiteY1" fmla="*/ 0 h 6858000"/>
              <a:gd name="connsiteX2" fmla="*/ 10515601 w 11052149"/>
              <a:gd name="connsiteY2" fmla="*/ 2447779 h 6858000"/>
              <a:gd name="connsiteX3" fmla="*/ 11043139 w 11052149"/>
              <a:gd name="connsiteY3" fmla="*/ 3418449 h 6858000"/>
              <a:gd name="connsiteX4" fmla="*/ 10325687 w 11052149"/>
              <a:gd name="connsiteY4" fmla="*/ 4628271 h 6858000"/>
              <a:gd name="connsiteX5" fmla="*/ 8159262 w 11052149"/>
              <a:gd name="connsiteY5" fmla="*/ 6858000 h 6858000"/>
              <a:gd name="connsiteX6" fmla="*/ 0 w 11052149"/>
              <a:gd name="connsiteY6" fmla="*/ 6858000 h 6858000"/>
              <a:gd name="connsiteX7" fmla="*/ 0 w 11052149"/>
              <a:gd name="connsiteY7" fmla="*/ 0 h 6858000"/>
              <a:gd name="connsiteX0" fmla="*/ 0 w 11052149"/>
              <a:gd name="connsiteY0" fmla="*/ 0 h 6858000"/>
              <a:gd name="connsiteX1" fmla="*/ 8159262 w 11052149"/>
              <a:gd name="connsiteY1" fmla="*/ 0 h 6858000"/>
              <a:gd name="connsiteX2" fmla="*/ 10515601 w 11052149"/>
              <a:gd name="connsiteY2" fmla="*/ 2447779 h 6858000"/>
              <a:gd name="connsiteX3" fmla="*/ 11043139 w 11052149"/>
              <a:gd name="connsiteY3" fmla="*/ 3418449 h 6858000"/>
              <a:gd name="connsiteX4" fmla="*/ 10325687 w 11052149"/>
              <a:gd name="connsiteY4" fmla="*/ 4628271 h 6858000"/>
              <a:gd name="connsiteX5" fmla="*/ 8159262 w 11052149"/>
              <a:gd name="connsiteY5" fmla="*/ 6858000 h 6858000"/>
              <a:gd name="connsiteX6" fmla="*/ 0 w 11052149"/>
              <a:gd name="connsiteY6" fmla="*/ 6858000 h 6858000"/>
              <a:gd name="connsiteX7" fmla="*/ 0 w 11052149"/>
              <a:gd name="connsiteY7" fmla="*/ 0 h 6858000"/>
              <a:gd name="connsiteX0" fmla="*/ 0 w 11043139"/>
              <a:gd name="connsiteY0" fmla="*/ 0 h 6858000"/>
              <a:gd name="connsiteX1" fmla="*/ 8159262 w 11043139"/>
              <a:gd name="connsiteY1" fmla="*/ 0 h 6858000"/>
              <a:gd name="connsiteX2" fmla="*/ 10515601 w 11043139"/>
              <a:gd name="connsiteY2" fmla="*/ 2447779 h 6858000"/>
              <a:gd name="connsiteX3" fmla="*/ 11043139 w 11043139"/>
              <a:gd name="connsiteY3" fmla="*/ 3418449 h 6858000"/>
              <a:gd name="connsiteX4" fmla="*/ 10325687 w 11043139"/>
              <a:gd name="connsiteY4" fmla="*/ 4628271 h 6858000"/>
              <a:gd name="connsiteX5" fmla="*/ 8159262 w 11043139"/>
              <a:gd name="connsiteY5" fmla="*/ 6858000 h 6858000"/>
              <a:gd name="connsiteX6" fmla="*/ 0 w 11043139"/>
              <a:gd name="connsiteY6" fmla="*/ 6858000 h 6858000"/>
              <a:gd name="connsiteX7" fmla="*/ 0 w 11043139"/>
              <a:gd name="connsiteY7" fmla="*/ 0 h 6858000"/>
              <a:gd name="connsiteX0" fmla="*/ 0 w 11043139"/>
              <a:gd name="connsiteY0" fmla="*/ 0 h 6858000"/>
              <a:gd name="connsiteX1" fmla="*/ 8159262 w 11043139"/>
              <a:gd name="connsiteY1" fmla="*/ 0 h 6858000"/>
              <a:gd name="connsiteX2" fmla="*/ 10515601 w 11043139"/>
              <a:gd name="connsiteY2" fmla="*/ 2447779 h 6858000"/>
              <a:gd name="connsiteX3" fmla="*/ 11043139 w 11043139"/>
              <a:gd name="connsiteY3" fmla="*/ 3418449 h 6858000"/>
              <a:gd name="connsiteX4" fmla="*/ 10325687 w 11043139"/>
              <a:gd name="connsiteY4" fmla="*/ 4628271 h 6858000"/>
              <a:gd name="connsiteX5" fmla="*/ 8159262 w 11043139"/>
              <a:gd name="connsiteY5" fmla="*/ 6858000 h 6858000"/>
              <a:gd name="connsiteX6" fmla="*/ 0 w 11043139"/>
              <a:gd name="connsiteY6" fmla="*/ 6858000 h 6858000"/>
              <a:gd name="connsiteX7" fmla="*/ 0 w 11043139"/>
              <a:gd name="connsiteY7" fmla="*/ 0 h 6858000"/>
              <a:gd name="connsiteX0" fmla="*/ 0 w 10900306"/>
              <a:gd name="connsiteY0" fmla="*/ 0 h 6858000"/>
              <a:gd name="connsiteX1" fmla="*/ 8159262 w 10900306"/>
              <a:gd name="connsiteY1" fmla="*/ 0 h 6858000"/>
              <a:gd name="connsiteX2" fmla="*/ 10515601 w 10900306"/>
              <a:gd name="connsiteY2" fmla="*/ 2447779 h 6858000"/>
              <a:gd name="connsiteX3" fmla="*/ 10871689 w 10900306"/>
              <a:gd name="connsiteY3" fmla="*/ 3415274 h 6858000"/>
              <a:gd name="connsiteX4" fmla="*/ 10325687 w 10900306"/>
              <a:gd name="connsiteY4" fmla="*/ 4628271 h 6858000"/>
              <a:gd name="connsiteX5" fmla="*/ 8159262 w 10900306"/>
              <a:gd name="connsiteY5" fmla="*/ 6858000 h 6858000"/>
              <a:gd name="connsiteX6" fmla="*/ 0 w 10900306"/>
              <a:gd name="connsiteY6" fmla="*/ 6858000 h 6858000"/>
              <a:gd name="connsiteX7" fmla="*/ 0 w 10900306"/>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25687 w 11049489"/>
              <a:gd name="connsiteY4" fmla="*/ 46282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25687 w 11049489"/>
              <a:gd name="connsiteY4" fmla="*/ 46282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25687 w 11049489"/>
              <a:gd name="connsiteY4" fmla="*/ 46282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25687 w 11049489"/>
              <a:gd name="connsiteY4" fmla="*/ 46282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57432"/>
              <a:gd name="connsiteY0" fmla="*/ 0 h 6858000"/>
              <a:gd name="connsiteX1" fmla="*/ 8159262 w 11057432"/>
              <a:gd name="connsiteY1" fmla="*/ 0 h 6858000"/>
              <a:gd name="connsiteX2" fmla="*/ 10515601 w 11057432"/>
              <a:gd name="connsiteY2" fmla="*/ 2447779 h 6858000"/>
              <a:gd name="connsiteX3" fmla="*/ 11049489 w 11057432"/>
              <a:gd name="connsiteY3" fmla="*/ 3420037 h 6858000"/>
              <a:gd name="connsiteX4" fmla="*/ 10346325 w 11057432"/>
              <a:gd name="connsiteY4" fmla="*/ 4640971 h 6858000"/>
              <a:gd name="connsiteX5" fmla="*/ 8159262 w 11057432"/>
              <a:gd name="connsiteY5" fmla="*/ 6858000 h 6858000"/>
              <a:gd name="connsiteX6" fmla="*/ 0 w 11057432"/>
              <a:gd name="connsiteY6" fmla="*/ 6858000 h 6858000"/>
              <a:gd name="connsiteX7" fmla="*/ 0 w 11057432"/>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 name="connsiteX0" fmla="*/ 0 w 11049489"/>
              <a:gd name="connsiteY0" fmla="*/ 0 h 6858000"/>
              <a:gd name="connsiteX1" fmla="*/ 8159262 w 11049489"/>
              <a:gd name="connsiteY1" fmla="*/ 0 h 6858000"/>
              <a:gd name="connsiteX2" fmla="*/ 10515601 w 11049489"/>
              <a:gd name="connsiteY2" fmla="*/ 2447779 h 6858000"/>
              <a:gd name="connsiteX3" fmla="*/ 11049489 w 11049489"/>
              <a:gd name="connsiteY3" fmla="*/ 3420037 h 6858000"/>
              <a:gd name="connsiteX4" fmla="*/ 10346325 w 11049489"/>
              <a:gd name="connsiteY4" fmla="*/ 4640971 h 6858000"/>
              <a:gd name="connsiteX5" fmla="*/ 8159262 w 11049489"/>
              <a:gd name="connsiteY5" fmla="*/ 6858000 h 6858000"/>
              <a:gd name="connsiteX6" fmla="*/ 0 w 11049489"/>
              <a:gd name="connsiteY6" fmla="*/ 6858000 h 6858000"/>
              <a:gd name="connsiteX7" fmla="*/ 0 w 11049489"/>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49489" h="6858000">
                <a:moveTo>
                  <a:pt x="0" y="0"/>
                </a:moveTo>
                <a:lnTo>
                  <a:pt x="8159262" y="0"/>
                </a:lnTo>
                <a:cubicBezTo>
                  <a:pt x="8182709" y="14067"/>
                  <a:pt x="10033783" y="1869831"/>
                  <a:pt x="10515601" y="2447779"/>
                </a:cubicBezTo>
                <a:cubicBezTo>
                  <a:pt x="10840256" y="2855864"/>
                  <a:pt x="10973827" y="2856963"/>
                  <a:pt x="11049489" y="3420037"/>
                </a:cubicBezTo>
                <a:cubicBezTo>
                  <a:pt x="11022109" y="3953071"/>
                  <a:pt x="10954850" y="4041117"/>
                  <a:pt x="10346325" y="4640971"/>
                </a:cubicBezTo>
                <a:cubicBezTo>
                  <a:pt x="10363911" y="4601112"/>
                  <a:pt x="8161607" y="6833381"/>
                  <a:pt x="8159262" y="6858000"/>
                </a:cubicBezTo>
                <a:lnTo>
                  <a:pt x="0" y="6858000"/>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374143"/>
            <a:ext cx="7794941" cy="472573"/>
          </a:xfrm>
          <a:prstGeom prst="rect">
            <a:avLst/>
          </a:prstGeom>
        </p:spPr>
        <p:txBody>
          <a:bodyPr vert="horz" lIns="0" tIns="0" rIns="0" bIns="0" rtlCol="0" anchor="t">
            <a:noAutofit/>
          </a:bodyPr>
          <a:lstStyle>
            <a:lvl1pPr>
              <a:defRPr sz="3000" b="1">
                <a:solidFill>
                  <a:schemeClr val="accent2"/>
                </a:solidFill>
                <a:latin typeface="+mj-lt"/>
              </a:defRPr>
            </a:lvl1pPr>
          </a:lstStyle>
          <a:p>
            <a:r>
              <a:rPr lang="en-US" dirty="0"/>
              <a:t>Click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p:nvPr>
        </p:nvSpPr>
        <p:spPr>
          <a:xfrm>
            <a:off x="608830" y="1167799"/>
            <a:ext cx="7794940" cy="4942965"/>
          </a:xfrm>
          <a:prstGeom prst="rect">
            <a:avLst/>
          </a:prstGeom>
        </p:spPr>
        <p:txBody>
          <a:bodyPr lIns="0" tIns="0" rIns="0" bIns="0"/>
          <a:lstStyle>
            <a:lvl1pPr>
              <a:defRPr sz="1800">
                <a:latin typeface="+mn-lt"/>
              </a:defRPr>
            </a:lvl1pPr>
          </a:lstStyle>
          <a:p>
            <a:pPr lvl="0"/>
            <a:r>
              <a:rPr lang="en-US" dirty="0"/>
              <a:t>Click to edit Master text styles</a:t>
            </a:r>
          </a:p>
        </p:txBody>
      </p:sp>
      <p:sp>
        <p:nvSpPr>
          <p:cNvPr id="5" name="!!Signifier">
            <a:extLst>
              <a:ext uri="{FF2B5EF4-FFF2-40B4-BE49-F238E27FC236}">
                <a16:creationId xmlns:a16="http://schemas.microsoft.com/office/drawing/2014/main" id="{6156843B-A330-9F24-EAB8-8725547E466C}"/>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cxnSp>
        <p:nvCxnSpPr>
          <p:cNvPr id="16" name="Straight Connector 15">
            <a:extLst>
              <a:ext uri="{FF2B5EF4-FFF2-40B4-BE49-F238E27FC236}">
                <a16:creationId xmlns:a16="http://schemas.microsoft.com/office/drawing/2014/main" id="{93E082FE-6AD5-A706-2144-7EB86F2F96FB}"/>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051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hasCustomPrompt="1"/>
          </p:nvPr>
        </p:nvSpPr>
        <p:spPr>
          <a:xfrm>
            <a:off x="608830" y="1571625"/>
            <a:ext cx="3405958"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9" name="Straight Connector 8">
            <a:extLst>
              <a:ext uri="{FF2B5EF4-FFF2-40B4-BE49-F238E27FC236}">
                <a16:creationId xmlns:a16="http://schemas.microsoft.com/office/drawing/2014/main" id="{EE4463BD-00FD-B1F5-4E33-43DB4841D7EF}"/>
              </a:ext>
            </a:extLst>
          </p:cNvPr>
          <p:cNvCxnSpPr/>
          <p:nvPr userDrawn="1"/>
        </p:nvCxnSpPr>
        <p:spPr>
          <a:xfrm>
            <a:off x="4190311" y="1571625"/>
            <a:ext cx="0" cy="4539140"/>
          </a:xfrm>
          <a:prstGeom prst="line">
            <a:avLst/>
          </a:prstGeom>
          <a:ln w="9525"/>
        </p:spPr>
        <p:style>
          <a:lnRef idx="1">
            <a:schemeClr val="dk1"/>
          </a:lnRef>
          <a:fillRef idx="0">
            <a:schemeClr val="dk1"/>
          </a:fillRef>
          <a:effectRef idx="0">
            <a:schemeClr val="dk1"/>
          </a:effectRef>
          <a:fontRef idx="minor">
            <a:schemeClr val="tx1"/>
          </a:fontRef>
        </p:style>
      </p:cxnSp>
      <p:sp>
        <p:nvSpPr>
          <p:cNvPr id="10" name="Text Placeholder 8">
            <a:extLst>
              <a:ext uri="{FF2B5EF4-FFF2-40B4-BE49-F238E27FC236}">
                <a16:creationId xmlns:a16="http://schemas.microsoft.com/office/drawing/2014/main" id="{C0215EE4-65EA-2053-8431-D596FDF3538B}"/>
              </a:ext>
            </a:extLst>
          </p:cNvPr>
          <p:cNvSpPr>
            <a:spLocks noGrp="1"/>
          </p:cNvSpPr>
          <p:nvPr>
            <p:ph type="body" sz="quarter" idx="16" hasCustomPrompt="1"/>
          </p:nvPr>
        </p:nvSpPr>
        <p:spPr>
          <a:xfrm>
            <a:off x="4378976" y="1571625"/>
            <a:ext cx="3405958"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292287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digenous-content-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08830" y="970465"/>
            <a:ext cx="10194288" cy="744971"/>
          </a:xfrm>
          <a:prstGeom prst="rect">
            <a:avLst/>
          </a:prstGeom>
        </p:spPr>
        <p:txBody>
          <a:bodyPr vert="horz" lIns="0" tIns="0" rIns="0" bIns="0" rtlCol="0" anchor="t">
            <a:normAutofit/>
          </a:bodyPr>
          <a:lstStyle>
            <a:lvl1pPr>
              <a:defRPr b="1">
                <a:solidFill>
                  <a:schemeClr val="accent2"/>
                </a:solidFill>
                <a:latin typeface="+mj-lt"/>
              </a:defRPr>
            </a:lvl1pPr>
          </a:lstStyle>
          <a:p>
            <a:r>
              <a:rPr lang="en-US"/>
              <a:t>Click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715436"/>
            <a:ext cx="10963780" cy="3938210"/>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2215662" y="6318250"/>
            <a:ext cx="7764157"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Signifier">
            <a:extLst>
              <a:ext uri="{FF2B5EF4-FFF2-40B4-BE49-F238E27FC236}">
                <a16:creationId xmlns:a16="http://schemas.microsoft.com/office/drawing/2014/main" id="{AC66F48D-8533-BEF1-855B-1D47ED124C28}"/>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4500737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ull_ou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ext Placeholder 8"/>
          <p:cNvSpPr>
            <a:spLocks noGrp="1"/>
          </p:cNvSpPr>
          <p:nvPr>
            <p:ph type="body" sz="quarter" idx="13" hasCustomPrompt="1"/>
          </p:nvPr>
        </p:nvSpPr>
        <p:spPr>
          <a:xfrm>
            <a:off x="608830"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34" name="Google Shape;353;p23"/>
          <p:cNvCxnSpPr/>
          <p:nvPr userDrawn="1"/>
        </p:nvCxnSpPr>
        <p:spPr>
          <a:xfrm>
            <a:off x="608830"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36" name="Text Placeholder 8"/>
          <p:cNvSpPr>
            <a:spLocks noGrp="1"/>
          </p:cNvSpPr>
          <p:nvPr>
            <p:ph type="body" sz="quarter" idx="16"/>
          </p:nvPr>
        </p:nvSpPr>
        <p:spPr>
          <a:xfrm>
            <a:off x="608830" y="3935133"/>
            <a:ext cx="2512989"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37" name="Text Placeholder 8"/>
          <p:cNvSpPr>
            <a:spLocks noGrp="1"/>
          </p:cNvSpPr>
          <p:nvPr>
            <p:ph type="body" sz="quarter" idx="17"/>
          </p:nvPr>
        </p:nvSpPr>
        <p:spPr>
          <a:xfrm>
            <a:off x="3692194" y="3935133"/>
            <a:ext cx="2562995"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38" name="Text Placeholder 8"/>
          <p:cNvSpPr>
            <a:spLocks noGrp="1"/>
          </p:cNvSpPr>
          <p:nvPr>
            <p:ph type="body" sz="quarter" idx="18"/>
          </p:nvPr>
        </p:nvSpPr>
        <p:spPr>
          <a:xfrm>
            <a:off x="6775558" y="3935133"/>
            <a:ext cx="2562995"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1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15" name="Text Placeholder 8"/>
          <p:cNvSpPr>
            <a:spLocks noGrp="1"/>
          </p:cNvSpPr>
          <p:nvPr>
            <p:ph type="body" sz="quarter" idx="19" hasCustomPrompt="1"/>
          </p:nvPr>
        </p:nvSpPr>
        <p:spPr>
          <a:xfrm>
            <a:off x="3692194"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6" name="Google Shape;353;p23"/>
          <p:cNvCxnSpPr/>
          <p:nvPr userDrawn="1"/>
        </p:nvCxnSpPr>
        <p:spPr>
          <a:xfrm>
            <a:off x="3692194"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17" name="Text Placeholder 8"/>
          <p:cNvSpPr>
            <a:spLocks noGrp="1"/>
          </p:cNvSpPr>
          <p:nvPr>
            <p:ph type="body" sz="quarter" idx="20" hasCustomPrompt="1"/>
          </p:nvPr>
        </p:nvSpPr>
        <p:spPr>
          <a:xfrm>
            <a:off x="6775558"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8" name="Google Shape;353;p23"/>
          <p:cNvCxnSpPr/>
          <p:nvPr userDrawn="1"/>
        </p:nvCxnSpPr>
        <p:spPr>
          <a:xfrm>
            <a:off x="6775558" y="2337718"/>
            <a:ext cx="2562995" cy="0"/>
          </a:xfrm>
          <a:prstGeom prst="straightConnector1">
            <a:avLst/>
          </a:prstGeom>
          <a:noFill/>
          <a:ln w="9525" cap="flat" cmpd="sng">
            <a:solidFill>
              <a:srgbClr val="000000"/>
            </a:solidFill>
            <a:prstDash val="solid"/>
            <a:round/>
            <a:headEnd type="none" w="sm" len="sm"/>
            <a:tailEnd type="none" w="sm" len="sm"/>
          </a:ln>
        </p:spPr>
      </p:cxnSp>
    </p:spTree>
    <p:extLst>
      <p:ext uri="{BB962C8B-B14F-4D97-AF65-F5344CB8AC3E}">
        <p14:creationId xmlns:p14="http://schemas.microsoft.com/office/powerpoint/2010/main" val="28887636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ull_ou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ext Placeholder 8"/>
          <p:cNvSpPr>
            <a:spLocks noGrp="1"/>
          </p:cNvSpPr>
          <p:nvPr>
            <p:ph type="body" sz="quarter" idx="13" hasCustomPrompt="1"/>
          </p:nvPr>
        </p:nvSpPr>
        <p:spPr>
          <a:xfrm>
            <a:off x="608830"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sp>
        <p:nvSpPr>
          <p:cNvPr id="36" name="Text Placeholder 8"/>
          <p:cNvSpPr>
            <a:spLocks noGrp="1"/>
          </p:cNvSpPr>
          <p:nvPr>
            <p:ph type="body" sz="quarter" idx="16"/>
          </p:nvPr>
        </p:nvSpPr>
        <p:spPr>
          <a:xfrm>
            <a:off x="608830" y="3935133"/>
            <a:ext cx="2512989"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37" name="Text Placeholder 8"/>
          <p:cNvSpPr>
            <a:spLocks noGrp="1"/>
          </p:cNvSpPr>
          <p:nvPr>
            <p:ph type="body" sz="quarter" idx="17"/>
          </p:nvPr>
        </p:nvSpPr>
        <p:spPr>
          <a:xfrm>
            <a:off x="3692194" y="3935133"/>
            <a:ext cx="2562995"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38" name="Text Placeholder 8"/>
          <p:cNvSpPr>
            <a:spLocks noGrp="1"/>
          </p:cNvSpPr>
          <p:nvPr>
            <p:ph type="body" sz="quarter" idx="18"/>
          </p:nvPr>
        </p:nvSpPr>
        <p:spPr>
          <a:xfrm>
            <a:off x="6775558" y="3935133"/>
            <a:ext cx="2562995" cy="1438037"/>
          </a:xfrm>
          <a:prstGeom prst="rect">
            <a:avLst/>
          </a:prstGeom>
        </p:spPr>
        <p:txBody>
          <a:bodyPr lIns="0" tIns="36000" rIns="0" bIns="36000"/>
          <a:lstStyle>
            <a:lvl1pPr algn="ctr">
              <a:defRPr sz="1800">
                <a:latin typeface="+mn-lt"/>
              </a:defRPr>
            </a:lvl1pPr>
          </a:lstStyle>
          <a:p>
            <a:pPr lvl="0"/>
            <a:r>
              <a:rPr lang="en-US"/>
              <a:t>Click to edit Master text styles</a:t>
            </a:r>
          </a:p>
        </p:txBody>
      </p:sp>
      <p:sp>
        <p:nvSpPr>
          <p:cNvPr id="1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15" name="Text Placeholder 8"/>
          <p:cNvSpPr>
            <a:spLocks noGrp="1"/>
          </p:cNvSpPr>
          <p:nvPr>
            <p:ph type="body" sz="quarter" idx="19" hasCustomPrompt="1"/>
          </p:nvPr>
        </p:nvSpPr>
        <p:spPr>
          <a:xfrm>
            <a:off x="3692194"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sp>
        <p:nvSpPr>
          <p:cNvPr id="17" name="Text Placeholder 8"/>
          <p:cNvSpPr>
            <a:spLocks noGrp="1"/>
          </p:cNvSpPr>
          <p:nvPr>
            <p:ph type="body" sz="quarter" idx="20" hasCustomPrompt="1"/>
          </p:nvPr>
        </p:nvSpPr>
        <p:spPr>
          <a:xfrm>
            <a:off x="6775558"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sp>
        <p:nvSpPr>
          <p:cNvPr id="2" name="!!Signifier">
            <a:extLst>
              <a:ext uri="{FF2B5EF4-FFF2-40B4-BE49-F238E27FC236}">
                <a16:creationId xmlns:a16="http://schemas.microsoft.com/office/drawing/2014/main" id="{1F39DE36-D6F5-7DA3-A636-6725A138C348}"/>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864929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ull_out_2">
    <p:spTree>
      <p:nvGrpSpPr>
        <p:cNvPr id="1" name=""/>
        <p:cNvGrpSpPr/>
        <p:nvPr/>
      </p:nvGrpSpPr>
      <p:grpSpPr>
        <a:xfrm>
          <a:off x="0" y="0"/>
          <a:ext cx="0" cy="0"/>
          <a:chOff x="0" y="0"/>
          <a:chExt cx="0" cy="0"/>
        </a:xfrm>
      </p:grpSpPr>
      <p:sp>
        <p:nvSpPr>
          <p:cNvPr id="8" name="Picture Placeholder 30">
            <a:extLst>
              <a:ext uri="{FF2B5EF4-FFF2-40B4-BE49-F238E27FC236}">
                <a16:creationId xmlns:a16="http://schemas.microsoft.com/office/drawing/2014/main" id="{46A6265F-71AA-4F67-96D7-4A5FFAAF4252}"/>
              </a:ext>
            </a:extLst>
          </p:cNvPr>
          <p:cNvSpPr>
            <a:spLocks noGrp="1" noChangeAspect="1"/>
          </p:cNvSpPr>
          <p:nvPr>
            <p:ph type="pic" sz="quarter" idx="14"/>
          </p:nvPr>
        </p:nvSpPr>
        <p:spPr>
          <a:xfrm>
            <a:off x="3746351" y="621727"/>
            <a:ext cx="7817606" cy="5489037"/>
          </a:xfrm>
          <a:custGeom>
            <a:avLst/>
            <a:gdLst>
              <a:gd name="connsiteX0" fmla="*/ 0 w 8008547"/>
              <a:gd name="connsiteY0" fmla="*/ 0 h 5638793"/>
              <a:gd name="connsiteX1" fmla="*/ 8008547 w 8008547"/>
              <a:gd name="connsiteY1" fmla="*/ 0 h 5638793"/>
              <a:gd name="connsiteX2" fmla="*/ 8008547 w 8008547"/>
              <a:gd name="connsiteY2" fmla="*/ 5638793 h 5638793"/>
              <a:gd name="connsiteX3" fmla="*/ 0 w 8008547"/>
              <a:gd name="connsiteY3" fmla="*/ 5638793 h 5638793"/>
              <a:gd name="connsiteX4" fmla="*/ 0 w 8008547"/>
              <a:gd name="connsiteY4" fmla="*/ 3462416 h 5638793"/>
              <a:gd name="connsiteX5" fmla="*/ 576325 w 8008547"/>
              <a:gd name="connsiteY5" fmla="*/ 2886162 h 5638793"/>
              <a:gd name="connsiteX6" fmla="*/ 594013 w 8008547"/>
              <a:gd name="connsiteY6" fmla="*/ 2861675 h 5638793"/>
              <a:gd name="connsiteX7" fmla="*/ 602857 w 8008547"/>
              <a:gd name="connsiteY7" fmla="*/ 2833890 h 5638793"/>
              <a:gd name="connsiteX8" fmla="*/ 602858 w 8008547"/>
              <a:gd name="connsiteY8" fmla="*/ 2805006 h 5638793"/>
              <a:gd name="connsiteX9" fmla="*/ 594016 w 8008547"/>
              <a:gd name="connsiteY9" fmla="*/ 2777220 h 5638793"/>
              <a:gd name="connsiteX10" fmla="*/ 576331 w 8008547"/>
              <a:gd name="connsiteY10" fmla="*/ 2752729 h 5638793"/>
              <a:gd name="connsiteX11" fmla="*/ 0 w 8008547"/>
              <a:gd name="connsiteY11" fmla="*/ 2176377 h 5638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8547" h="5638793">
                <a:moveTo>
                  <a:pt x="0" y="0"/>
                </a:moveTo>
                <a:lnTo>
                  <a:pt x="8008547" y="0"/>
                </a:lnTo>
                <a:lnTo>
                  <a:pt x="8008547" y="5638793"/>
                </a:lnTo>
                <a:lnTo>
                  <a:pt x="0" y="5638793"/>
                </a:lnTo>
                <a:lnTo>
                  <a:pt x="0" y="3462416"/>
                </a:lnTo>
                <a:lnTo>
                  <a:pt x="576325" y="2886162"/>
                </a:lnTo>
                <a:lnTo>
                  <a:pt x="594013" y="2861675"/>
                </a:lnTo>
                <a:lnTo>
                  <a:pt x="602857" y="2833890"/>
                </a:lnTo>
                <a:cubicBezTo>
                  <a:pt x="602857" y="2824262"/>
                  <a:pt x="602858" y="2814633"/>
                  <a:pt x="602858" y="2805006"/>
                </a:cubicBezTo>
                <a:lnTo>
                  <a:pt x="594016" y="2777220"/>
                </a:lnTo>
                <a:lnTo>
                  <a:pt x="576331" y="2752729"/>
                </a:lnTo>
                <a:lnTo>
                  <a:pt x="0" y="2176377"/>
                </a:lnTo>
                <a:close/>
              </a:path>
            </a:pathLst>
          </a:custGeom>
          <a:solidFill>
            <a:schemeClr val="accent1">
              <a:lumMod val="20000"/>
              <a:lumOff val="80000"/>
            </a:schemeClr>
          </a:solidFill>
        </p:spPr>
        <p:txBody>
          <a:bodyPr wrap="square">
            <a:noAutofit/>
          </a:bodyPr>
          <a:lstStyle>
            <a:lvl1pPr>
              <a:defRPr sz="1800">
                <a:latin typeface="+mn-lt"/>
              </a:defRPr>
            </a:lvl1pPr>
          </a:lstStyle>
          <a:p>
            <a:r>
              <a:rPr lang="en-US" dirty="0"/>
              <a:t>Click icon to add picture</a:t>
            </a:r>
            <a:endParaRPr lang="en-AU" dirty="0"/>
          </a:p>
        </p:txBody>
      </p:sp>
      <p:sp>
        <p:nvSpPr>
          <p:cNvPr id="5"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6"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7" name="Text Placeholder 8"/>
          <p:cNvSpPr>
            <a:spLocks noGrp="1"/>
          </p:cNvSpPr>
          <p:nvPr>
            <p:ph type="body" sz="quarter" idx="13"/>
          </p:nvPr>
        </p:nvSpPr>
        <p:spPr>
          <a:xfrm>
            <a:off x="608830" y="621727"/>
            <a:ext cx="2941614" cy="5489037"/>
          </a:xfrm>
          <a:prstGeom prst="rect">
            <a:avLst/>
          </a:prstGeom>
        </p:spPr>
        <p:txBody>
          <a:bodyPr lIns="0" tIns="0" rIns="0" bIns="0"/>
          <a:lstStyle>
            <a:lvl1pPr>
              <a:defRPr sz="1800">
                <a:latin typeface="+mn-lt"/>
              </a:defRPr>
            </a:lvl1pPr>
          </a:lstStyle>
          <a:p>
            <a:pPr lvl="0"/>
            <a:r>
              <a:rPr lang="en-US"/>
              <a:t>Click to edit Master text styles</a:t>
            </a:r>
          </a:p>
        </p:txBody>
      </p:sp>
      <p:cxnSp>
        <p:nvCxnSpPr>
          <p:cNvPr id="4" name="Straight Connector 3">
            <a:extLst>
              <a:ext uri="{FF2B5EF4-FFF2-40B4-BE49-F238E27FC236}">
                <a16:creationId xmlns:a16="http://schemas.microsoft.com/office/drawing/2014/main" id="{E5577096-1D76-0D4E-4D59-142B0CD4286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ignifier">
            <a:extLst>
              <a:ext uri="{FF2B5EF4-FFF2-40B4-BE49-F238E27FC236}">
                <a16:creationId xmlns:a16="http://schemas.microsoft.com/office/drawing/2014/main" id="{E5B27B44-7FD0-4484-731A-4144B3680DE1}"/>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7406781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ull_out_3">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398460BF-32EE-4008-8DDC-14947536EFF1}"/>
              </a:ext>
            </a:extLst>
          </p:cNvPr>
          <p:cNvSpPr>
            <a:spLocks noGrp="1"/>
          </p:cNvSpPr>
          <p:nvPr>
            <p:ph type="body" sz="quarter" idx="13" hasCustomPrompt="1"/>
          </p:nvPr>
        </p:nvSpPr>
        <p:spPr>
          <a:xfrm>
            <a:off x="608830" y="637309"/>
            <a:ext cx="3237841" cy="5392016"/>
          </a:xfrm>
          <a:prstGeom prst="rect">
            <a:avLst/>
          </a:prstGeom>
          <a:solidFill>
            <a:schemeClr val="accent1"/>
          </a:solidFill>
          <a:ln>
            <a:noFill/>
          </a:ln>
        </p:spPr>
        <p:txBody>
          <a:bodyPr lIns="180000" tIns="180000" rIns="180000" bIns="180000"/>
          <a:lstStyle>
            <a:lvl1pPr>
              <a:defRPr sz="1800">
                <a:latin typeface="+mn-lt"/>
              </a:defRPr>
            </a:lvl1pPr>
          </a:lstStyle>
          <a:p>
            <a:pPr lvl="0"/>
            <a:r>
              <a:rPr lang="en-US" dirty="0"/>
              <a:t>Click to edit Master text styles</a:t>
            </a:r>
          </a:p>
        </p:txBody>
      </p:sp>
      <p:sp>
        <p:nvSpPr>
          <p:cNvPr id="7" name="Content Placeholder 7">
            <a:extLst>
              <a:ext uri="{FF2B5EF4-FFF2-40B4-BE49-F238E27FC236}">
                <a16:creationId xmlns:a16="http://schemas.microsoft.com/office/drawing/2014/main" id="{F4A12B04-E393-4DCC-9166-7EF7BED4CE1D}"/>
              </a:ext>
            </a:extLst>
          </p:cNvPr>
          <p:cNvSpPr>
            <a:spLocks noGrp="1"/>
          </p:cNvSpPr>
          <p:nvPr>
            <p:ph sz="quarter" idx="14"/>
          </p:nvPr>
        </p:nvSpPr>
        <p:spPr>
          <a:xfrm rot="2700000">
            <a:off x="3368714" y="2729449"/>
            <a:ext cx="952420" cy="961491"/>
          </a:xfrm>
          <a:custGeom>
            <a:avLst/>
            <a:gdLst>
              <a:gd name="connsiteX0" fmla="*/ 0 w 1127179"/>
              <a:gd name="connsiteY0" fmla="*/ 126023 h 1124001"/>
              <a:gd name="connsiteX1" fmla="*/ 126023 w 1127179"/>
              <a:gd name="connsiteY1" fmla="*/ 0 h 1124001"/>
              <a:gd name="connsiteX2" fmla="*/ 1001156 w 1127179"/>
              <a:gd name="connsiteY2" fmla="*/ 0 h 1124001"/>
              <a:gd name="connsiteX3" fmla="*/ 1127179 w 1127179"/>
              <a:gd name="connsiteY3" fmla="*/ 126023 h 1124001"/>
              <a:gd name="connsiteX4" fmla="*/ 1127179 w 1127179"/>
              <a:gd name="connsiteY4" fmla="*/ 997978 h 1124001"/>
              <a:gd name="connsiteX5" fmla="*/ 1001156 w 1127179"/>
              <a:gd name="connsiteY5" fmla="*/ 1124001 h 1124001"/>
              <a:gd name="connsiteX6" fmla="*/ 126023 w 1127179"/>
              <a:gd name="connsiteY6" fmla="*/ 1124001 h 1124001"/>
              <a:gd name="connsiteX7" fmla="*/ 0 w 1127179"/>
              <a:gd name="connsiteY7" fmla="*/ 997978 h 1124001"/>
              <a:gd name="connsiteX8" fmla="*/ 0 w 1127179"/>
              <a:gd name="connsiteY8" fmla="*/ 126023 h 1124001"/>
              <a:gd name="connsiteX0" fmla="*/ 0 w 1127179"/>
              <a:gd name="connsiteY0" fmla="*/ 126023 h 1124001"/>
              <a:gd name="connsiteX1" fmla="*/ 126023 w 1127179"/>
              <a:gd name="connsiteY1" fmla="*/ 0 h 1124001"/>
              <a:gd name="connsiteX2" fmla="*/ 174779 w 1127179"/>
              <a:gd name="connsiteY2" fmla="*/ 3410 h 1124001"/>
              <a:gd name="connsiteX3" fmla="*/ 1001156 w 1127179"/>
              <a:gd name="connsiteY3" fmla="*/ 0 h 1124001"/>
              <a:gd name="connsiteX4" fmla="*/ 1127179 w 1127179"/>
              <a:gd name="connsiteY4" fmla="*/ 126023 h 1124001"/>
              <a:gd name="connsiteX5" fmla="*/ 1127179 w 1127179"/>
              <a:gd name="connsiteY5" fmla="*/ 997978 h 1124001"/>
              <a:gd name="connsiteX6" fmla="*/ 1001156 w 1127179"/>
              <a:gd name="connsiteY6" fmla="*/ 1124001 h 1124001"/>
              <a:gd name="connsiteX7" fmla="*/ 126023 w 1127179"/>
              <a:gd name="connsiteY7" fmla="*/ 1124001 h 1124001"/>
              <a:gd name="connsiteX8" fmla="*/ 0 w 1127179"/>
              <a:gd name="connsiteY8" fmla="*/ 997978 h 1124001"/>
              <a:gd name="connsiteX9" fmla="*/ 0 w 1127179"/>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127179 w 1127808"/>
              <a:gd name="connsiteY6" fmla="*/ 997978 h 1124001"/>
              <a:gd name="connsiteX7" fmla="*/ 1001156 w 1127808"/>
              <a:gd name="connsiteY7" fmla="*/ 1124001 h 1124001"/>
              <a:gd name="connsiteX8" fmla="*/ 126023 w 1127808"/>
              <a:gd name="connsiteY8" fmla="*/ 1124001 h 1124001"/>
              <a:gd name="connsiteX9" fmla="*/ 0 w 1127808"/>
              <a:gd name="connsiteY9" fmla="*/ 997978 h 1124001"/>
              <a:gd name="connsiteX10" fmla="*/ 0 w 1127808"/>
              <a:gd name="connsiteY10"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001156 w 1127808"/>
              <a:gd name="connsiteY6" fmla="*/ 1124001 h 1124001"/>
              <a:gd name="connsiteX7" fmla="*/ 126023 w 1127808"/>
              <a:gd name="connsiteY7" fmla="*/ 1124001 h 1124001"/>
              <a:gd name="connsiteX8" fmla="*/ 0 w 1127808"/>
              <a:gd name="connsiteY8" fmla="*/ 997978 h 1124001"/>
              <a:gd name="connsiteX9" fmla="*/ 0 w 1127808"/>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26023 w 1127808"/>
              <a:gd name="connsiteY6" fmla="*/ 1124001 h 1124001"/>
              <a:gd name="connsiteX7" fmla="*/ 0 w 1127808"/>
              <a:gd name="connsiteY7" fmla="*/ 997978 h 1124001"/>
              <a:gd name="connsiteX8" fmla="*/ 0 w 1127808"/>
              <a:gd name="connsiteY8" fmla="*/ 126023 h 1124001"/>
              <a:gd name="connsiteX0" fmla="*/ 0 w 1127808"/>
              <a:gd name="connsiteY0" fmla="*/ 126023 h 1082383"/>
              <a:gd name="connsiteX1" fmla="*/ 126023 w 1127808"/>
              <a:gd name="connsiteY1" fmla="*/ 0 h 1082383"/>
              <a:gd name="connsiteX2" fmla="*/ 174779 w 1127808"/>
              <a:gd name="connsiteY2" fmla="*/ 3410 h 1082383"/>
              <a:gd name="connsiteX3" fmla="*/ 1001156 w 1127808"/>
              <a:gd name="connsiteY3" fmla="*/ 0 h 1082383"/>
              <a:gd name="connsiteX4" fmla="*/ 1127179 w 1127808"/>
              <a:gd name="connsiteY4" fmla="*/ 126023 h 1082383"/>
              <a:gd name="connsiteX5" fmla="*/ 1127808 w 1127808"/>
              <a:gd name="connsiteY5" fmla="*/ 949705 h 1082383"/>
              <a:gd name="connsiteX6" fmla="*/ 0 w 1127808"/>
              <a:gd name="connsiteY6" fmla="*/ 997978 h 1082383"/>
              <a:gd name="connsiteX7" fmla="*/ 0 w 1127808"/>
              <a:gd name="connsiteY7" fmla="*/ 126023 h 1082383"/>
              <a:gd name="connsiteX0" fmla="*/ 0 w 1127808"/>
              <a:gd name="connsiteY0" fmla="*/ 126023 h 949705"/>
              <a:gd name="connsiteX1" fmla="*/ 126023 w 1127808"/>
              <a:gd name="connsiteY1" fmla="*/ 0 h 949705"/>
              <a:gd name="connsiteX2" fmla="*/ 174779 w 1127808"/>
              <a:gd name="connsiteY2" fmla="*/ 3410 h 949705"/>
              <a:gd name="connsiteX3" fmla="*/ 1001156 w 1127808"/>
              <a:gd name="connsiteY3" fmla="*/ 0 h 949705"/>
              <a:gd name="connsiteX4" fmla="*/ 1127179 w 1127808"/>
              <a:gd name="connsiteY4" fmla="*/ 126023 h 949705"/>
              <a:gd name="connsiteX5" fmla="*/ 1127808 w 1127808"/>
              <a:gd name="connsiteY5" fmla="*/ 949705 h 949705"/>
              <a:gd name="connsiteX6" fmla="*/ 0 w 1127808"/>
              <a:gd name="connsiteY6" fmla="*/ 126023 h 949705"/>
              <a:gd name="connsiteX0" fmla="*/ 1001785 w 1001785"/>
              <a:gd name="connsiteY0" fmla="*/ 949705 h 949705"/>
              <a:gd name="connsiteX1" fmla="*/ 0 w 1001785"/>
              <a:gd name="connsiteY1" fmla="*/ 0 h 949705"/>
              <a:gd name="connsiteX2" fmla="*/ 48756 w 1001785"/>
              <a:gd name="connsiteY2" fmla="*/ 3410 h 949705"/>
              <a:gd name="connsiteX3" fmla="*/ 875133 w 1001785"/>
              <a:gd name="connsiteY3" fmla="*/ 0 h 949705"/>
              <a:gd name="connsiteX4" fmla="*/ 1001156 w 1001785"/>
              <a:gd name="connsiteY4" fmla="*/ 126023 h 949705"/>
              <a:gd name="connsiteX5" fmla="*/ 1001785 w 1001785"/>
              <a:gd name="connsiteY5"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1345 w 952420"/>
              <a:gd name="connsiteY0" fmla="*/ 961491 h 961491"/>
              <a:gd name="connsiteX1" fmla="*/ 0 w 952420"/>
              <a:gd name="connsiteY1" fmla="*/ 3410 h 961491"/>
              <a:gd name="connsiteX2" fmla="*/ 826377 w 952420"/>
              <a:gd name="connsiteY2" fmla="*/ 0 h 961491"/>
              <a:gd name="connsiteX3" fmla="*/ 952400 w 952420"/>
              <a:gd name="connsiteY3" fmla="*/ 126023 h 961491"/>
              <a:gd name="connsiteX4" fmla="*/ 951345 w 952420"/>
              <a:gd name="connsiteY4" fmla="*/ 961491 h 961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20" h="961491">
                <a:moveTo>
                  <a:pt x="951345" y="961491"/>
                </a:moveTo>
                <a:cubicBezTo>
                  <a:pt x="947522" y="957893"/>
                  <a:pt x="903" y="3417"/>
                  <a:pt x="0" y="3410"/>
                </a:cubicBezTo>
                <a:lnTo>
                  <a:pt x="826377" y="0"/>
                </a:lnTo>
                <a:cubicBezTo>
                  <a:pt x="895978" y="0"/>
                  <a:pt x="952400" y="56422"/>
                  <a:pt x="952400" y="126023"/>
                </a:cubicBezTo>
                <a:cubicBezTo>
                  <a:pt x="952610" y="400584"/>
                  <a:pt x="951135" y="686930"/>
                  <a:pt x="951345" y="961491"/>
                </a:cubicBezTo>
                <a:close/>
              </a:path>
            </a:pathLst>
          </a:custGeo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9"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8FCD446D-8FE5-6EE2-A358-D4D94D6E8E1D}"/>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598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5"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DAD6AF8A-36C5-F92C-285F-3DC9FD06266B}"/>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979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gress_trees">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022F312-4D72-47FA-A88E-78E8DD605FF2}"/>
              </a:ext>
            </a:extLst>
          </p:cNvPr>
          <p:cNvGrpSpPr/>
          <p:nvPr userDrawn="1"/>
        </p:nvGrpSpPr>
        <p:grpSpPr>
          <a:xfrm>
            <a:off x="648284" y="1450249"/>
            <a:ext cx="4954566" cy="4382226"/>
            <a:chOff x="3816249" y="1703165"/>
            <a:chExt cx="4954566" cy="4382226"/>
          </a:xfrm>
        </p:grpSpPr>
        <p:sp>
          <p:nvSpPr>
            <p:cNvPr id="4" name="Rectangle 3">
              <a:extLst>
                <a:ext uri="{FF2B5EF4-FFF2-40B4-BE49-F238E27FC236}">
                  <a16:creationId xmlns:a16="http://schemas.microsoft.com/office/drawing/2014/main" id="{F5BA731D-7D65-4612-9C78-98D224ADFE2C}"/>
                </a:ext>
              </a:extLst>
            </p:cNvPr>
            <p:cNvSpPr/>
            <p:nvPr userDrawn="1"/>
          </p:nvSpPr>
          <p:spPr>
            <a:xfrm>
              <a:off x="5748338" y="2056344"/>
              <a:ext cx="847725" cy="3714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E5E8A12D-FF71-4B97-8FE2-0EBF061BB98D}"/>
                </a:ext>
              </a:extLst>
            </p:cNvPr>
            <p:cNvSpPr/>
            <p:nvPr userDrawn="1"/>
          </p:nvSpPr>
          <p:spPr>
            <a:xfrm>
              <a:off x="5748338" y="3158293"/>
              <a:ext cx="847725" cy="3047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C1F6E864-A493-40F7-9936-044A1994E5BD}"/>
                </a:ext>
              </a:extLst>
            </p:cNvPr>
            <p:cNvSpPr/>
            <p:nvPr userDrawn="1"/>
          </p:nvSpPr>
          <p:spPr>
            <a:xfrm>
              <a:off x="5748338" y="4034606"/>
              <a:ext cx="847725" cy="30477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EDCE4EDC-FAD4-4D2A-ADDD-B2D934E48A75}"/>
                </a:ext>
              </a:extLst>
            </p:cNvPr>
            <p:cNvSpPr/>
            <p:nvPr userDrawn="1"/>
          </p:nvSpPr>
          <p:spPr>
            <a:xfrm>
              <a:off x="5748338" y="5002021"/>
              <a:ext cx="847725" cy="371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F5D3BE52-E6D5-4F86-A594-760F782C69D2}"/>
                </a:ext>
              </a:extLst>
            </p:cNvPr>
            <p:cNvSpPr/>
            <p:nvPr userDrawn="1"/>
          </p:nvSpPr>
          <p:spPr>
            <a:xfrm>
              <a:off x="5748338" y="5726676"/>
              <a:ext cx="847725" cy="3047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4C0E3429-878A-4235-BA2E-20982C65B670}"/>
                </a:ext>
              </a:extLst>
            </p:cNvPr>
            <p:cNvSpPr/>
            <p:nvPr userDrawn="1"/>
          </p:nvSpPr>
          <p:spPr>
            <a:xfrm>
              <a:off x="5699397" y="2011837"/>
              <a:ext cx="960484" cy="2369663"/>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1" name="Rectangle 10">
              <a:extLst>
                <a:ext uri="{FF2B5EF4-FFF2-40B4-BE49-F238E27FC236}">
                  <a16:creationId xmlns:a16="http://schemas.microsoft.com/office/drawing/2014/main" id="{531A000A-8B1B-4B65-A262-F9B4D7EB892B}"/>
                </a:ext>
              </a:extLst>
            </p:cNvPr>
            <p:cNvSpPr/>
            <p:nvPr userDrawn="1"/>
          </p:nvSpPr>
          <p:spPr>
            <a:xfrm>
              <a:off x="5699397" y="4930815"/>
              <a:ext cx="960484" cy="498656"/>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2" name="Rectangle 11">
              <a:extLst>
                <a:ext uri="{FF2B5EF4-FFF2-40B4-BE49-F238E27FC236}">
                  <a16:creationId xmlns:a16="http://schemas.microsoft.com/office/drawing/2014/main" id="{EDF673F9-F00C-46E7-BECC-8068ED0CBB16}"/>
                </a:ext>
              </a:extLst>
            </p:cNvPr>
            <p:cNvSpPr/>
            <p:nvPr userDrawn="1"/>
          </p:nvSpPr>
          <p:spPr>
            <a:xfrm>
              <a:off x="5699397" y="5662330"/>
              <a:ext cx="960484" cy="423061"/>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grpSp>
          <p:nvGrpSpPr>
            <p:cNvPr id="13" name="Group 12">
              <a:extLst>
                <a:ext uri="{FF2B5EF4-FFF2-40B4-BE49-F238E27FC236}">
                  <a16:creationId xmlns:a16="http://schemas.microsoft.com/office/drawing/2014/main" id="{33E7766C-1E91-48F7-8FB0-F630BD35C0AD}"/>
                </a:ext>
              </a:extLst>
            </p:cNvPr>
            <p:cNvGrpSpPr/>
            <p:nvPr userDrawn="1"/>
          </p:nvGrpSpPr>
          <p:grpSpPr>
            <a:xfrm>
              <a:off x="4937234" y="2229261"/>
              <a:ext cx="731631" cy="3670546"/>
              <a:chOff x="8303456" y="3538249"/>
              <a:chExt cx="1153698" cy="5788025"/>
            </a:xfrm>
          </p:grpSpPr>
          <p:sp>
            <p:nvSpPr>
              <p:cNvPr id="64" name="object 54">
                <a:extLst>
                  <a:ext uri="{FF2B5EF4-FFF2-40B4-BE49-F238E27FC236}">
                    <a16:creationId xmlns:a16="http://schemas.microsoft.com/office/drawing/2014/main" id="{942A3C8C-3BB0-4B73-8D87-1732E6B8F6B0}"/>
                  </a:ext>
                </a:extLst>
              </p:cNvPr>
              <p:cNvSpPr/>
              <p:nvPr/>
            </p:nvSpPr>
            <p:spPr>
              <a:xfrm>
                <a:off x="8591014" y="3538249"/>
                <a:ext cx="866140" cy="5788025"/>
              </a:xfrm>
              <a:custGeom>
                <a:avLst/>
                <a:gdLst/>
                <a:ahLst/>
                <a:cxnLst/>
                <a:rect l="l" t="t" r="r" b="b"/>
                <a:pathLst>
                  <a:path w="866140" h="5788025">
                    <a:moveTo>
                      <a:pt x="865847" y="0"/>
                    </a:moveTo>
                    <a:lnTo>
                      <a:pt x="0" y="0"/>
                    </a:lnTo>
                    <a:lnTo>
                      <a:pt x="0" y="5787635"/>
                    </a:lnTo>
                    <a:lnTo>
                      <a:pt x="865847" y="5787635"/>
                    </a:lnTo>
                  </a:path>
                </a:pathLst>
              </a:custGeom>
              <a:ln w="9528">
                <a:solidFill>
                  <a:schemeClr val="bg2"/>
                </a:solidFill>
              </a:ln>
            </p:spPr>
            <p:txBody>
              <a:bodyPr wrap="square" lIns="0" tIns="0" rIns="0" bIns="0" rtlCol="0"/>
              <a:lstStyle/>
              <a:p>
                <a:endParaRPr dirty="0"/>
              </a:p>
            </p:txBody>
          </p:sp>
          <p:sp>
            <p:nvSpPr>
              <p:cNvPr id="65" name="object 56">
                <a:extLst>
                  <a:ext uri="{FF2B5EF4-FFF2-40B4-BE49-F238E27FC236}">
                    <a16:creationId xmlns:a16="http://schemas.microsoft.com/office/drawing/2014/main" id="{DFD8ACE5-0FB6-43E0-AD54-E4FC28C27ECF}"/>
                  </a:ext>
                </a:extLst>
              </p:cNvPr>
              <p:cNvSpPr/>
              <p:nvPr/>
            </p:nvSpPr>
            <p:spPr>
              <a:xfrm>
                <a:off x="8303456" y="6341573"/>
                <a:ext cx="287020" cy="0"/>
              </a:xfrm>
              <a:custGeom>
                <a:avLst/>
                <a:gdLst/>
                <a:ahLst/>
                <a:cxnLst/>
                <a:rect l="l" t="t" r="r" b="b"/>
                <a:pathLst>
                  <a:path w="287020">
                    <a:moveTo>
                      <a:pt x="286420" y="0"/>
                    </a:moveTo>
                    <a:lnTo>
                      <a:pt x="0" y="0"/>
                    </a:lnTo>
                  </a:path>
                </a:pathLst>
              </a:custGeom>
              <a:ln w="9528">
                <a:solidFill>
                  <a:schemeClr val="bg2"/>
                </a:solidFill>
              </a:ln>
            </p:spPr>
            <p:txBody>
              <a:bodyPr wrap="square" lIns="0" tIns="0" rIns="0" bIns="0" rtlCol="0"/>
              <a:lstStyle/>
              <a:p>
                <a:endParaRPr/>
              </a:p>
            </p:txBody>
          </p:sp>
          <p:sp>
            <p:nvSpPr>
              <p:cNvPr id="66" name="object 57">
                <a:extLst>
                  <a:ext uri="{FF2B5EF4-FFF2-40B4-BE49-F238E27FC236}">
                    <a16:creationId xmlns:a16="http://schemas.microsoft.com/office/drawing/2014/main" id="{4D92DE4C-11B5-441C-8A8C-516F69EF393E}"/>
                  </a:ext>
                </a:extLst>
              </p:cNvPr>
              <p:cNvSpPr/>
              <p:nvPr/>
            </p:nvSpPr>
            <p:spPr>
              <a:xfrm>
                <a:off x="8591014" y="5223918"/>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7" name="object 58">
                <a:extLst>
                  <a:ext uri="{FF2B5EF4-FFF2-40B4-BE49-F238E27FC236}">
                    <a16:creationId xmlns:a16="http://schemas.microsoft.com/office/drawing/2014/main" id="{00C43B20-988D-4A61-AD25-80E2B49AA9E8}"/>
                  </a:ext>
                </a:extLst>
              </p:cNvPr>
              <p:cNvSpPr/>
              <p:nvPr/>
            </p:nvSpPr>
            <p:spPr>
              <a:xfrm>
                <a:off x="8591014" y="6614306"/>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8" name="object 59">
                <a:extLst>
                  <a:ext uri="{FF2B5EF4-FFF2-40B4-BE49-F238E27FC236}">
                    <a16:creationId xmlns:a16="http://schemas.microsoft.com/office/drawing/2014/main" id="{8B321F7C-CFED-40FA-8DC7-404F48D661EE}"/>
                  </a:ext>
                </a:extLst>
              </p:cNvPr>
              <p:cNvSpPr/>
              <p:nvPr/>
            </p:nvSpPr>
            <p:spPr>
              <a:xfrm>
                <a:off x="8591014" y="8228714"/>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grpSp>
        <p:grpSp>
          <p:nvGrpSpPr>
            <p:cNvPr id="14" name="Group 13">
              <a:extLst>
                <a:ext uri="{FF2B5EF4-FFF2-40B4-BE49-F238E27FC236}">
                  <a16:creationId xmlns:a16="http://schemas.microsoft.com/office/drawing/2014/main" id="{711536AF-09FB-4341-8A05-4868BE14E492}"/>
                </a:ext>
              </a:extLst>
            </p:cNvPr>
            <p:cNvGrpSpPr/>
            <p:nvPr userDrawn="1"/>
          </p:nvGrpSpPr>
          <p:grpSpPr>
            <a:xfrm>
              <a:off x="6708822" y="1783740"/>
              <a:ext cx="432243" cy="926123"/>
              <a:chOff x="11046259" y="2804684"/>
              <a:chExt cx="686094" cy="1470025"/>
            </a:xfrm>
          </p:grpSpPr>
          <p:sp>
            <p:nvSpPr>
              <p:cNvPr id="58" name="object 37">
                <a:extLst>
                  <a:ext uri="{FF2B5EF4-FFF2-40B4-BE49-F238E27FC236}">
                    <a16:creationId xmlns:a16="http://schemas.microsoft.com/office/drawing/2014/main" id="{09F6CCAA-6EC7-4E15-B6E1-EA2CFC630FCE}"/>
                  </a:ext>
                </a:extLst>
              </p:cNvPr>
              <p:cNvSpPr/>
              <p:nvPr/>
            </p:nvSpPr>
            <p:spPr>
              <a:xfrm>
                <a:off x="11388818" y="2804684"/>
                <a:ext cx="343535" cy="1470025"/>
              </a:xfrm>
              <a:custGeom>
                <a:avLst/>
                <a:gdLst/>
                <a:ahLst/>
                <a:cxnLst/>
                <a:rect l="l" t="t" r="r" b="b"/>
                <a:pathLst>
                  <a:path w="343534" h="1470025">
                    <a:moveTo>
                      <a:pt x="343047" y="0"/>
                    </a:moveTo>
                    <a:lnTo>
                      <a:pt x="0" y="0"/>
                    </a:lnTo>
                    <a:lnTo>
                      <a:pt x="0" y="1469766"/>
                    </a:lnTo>
                    <a:lnTo>
                      <a:pt x="343047" y="1469766"/>
                    </a:lnTo>
                  </a:path>
                </a:pathLst>
              </a:custGeom>
              <a:ln w="9528">
                <a:solidFill>
                  <a:schemeClr val="bg2"/>
                </a:solidFill>
              </a:ln>
            </p:spPr>
            <p:txBody>
              <a:bodyPr wrap="square" lIns="0" tIns="0" rIns="0" bIns="0" rtlCol="0"/>
              <a:lstStyle/>
              <a:p>
                <a:endParaRPr/>
              </a:p>
            </p:txBody>
          </p:sp>
          <p:sp>
            <p:nvSpPr>
              <p:cNvPr id="59" name="object 38">
                <a:extLst>
                  <a:ext uri="{FF2B5EF4-FFF2-40B4-BE49-F238E27FC236}">
                    <a16:creationId xmlns:a16="http://schemas.microsoft.com/office/drawing/2014/main" id="{1B769D48-ACEF-4DF2-AC33-176E1BF38AC5}"/>
                  </a:ext>
                </a:extLst>
              </p:cNvPr>
              <p:cNvSpPr/>
              <p:nvPr/>
            </p:nvSpPr>
            <p:spPr>
              <a:xfrm>
                <a:off x="11389739" y="309864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0" name="object 39">
                <a:extLst>
                  <a:ext uri="{FF2B5EF4-FFF2-40B4-BE49-F238E27FC236}">
                    <a16:creationId xmlns:a16="http://schemas.microsoft.com/office/drawing/2014/main" id="{2533EE28-5B34-489F-8D7F-38FC0E4364A3}"/>
                  </a:ext>
                </a:extLst>
              </p:cNvPr>
              <p:cNvSpPr/>
              <p:nvPr/>
            </p:nvSpPr>
            <p:spPr>
              <a:xfrm>
                <a:off x="11389739" y="339259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1" name="object 40">
                <a:extLst>
                  <a:ext uri="{FF2B5EF4-FFF2-40B4-BE49-F238E27FC236}">
                    <a16:creationId xmlns:a16="http://schemas.microsoft.com/office/drawing/2014/main" id="{48BE2EBC-4F13-44B4-89CE-20815D34E261}"/>
                  </a:ext>
                </a:extLst>
              </p:cNvPr>
              <p:cNvSpPr/>
              <p:nvPr/>
            </p:nvSpPr>
            <p:spPr>
              <a:xfrm>
                <a:off x="11046259" y="353957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2" name="object 51">
                <a:extLst>
                  <a:ext uri="{FF2B5EF4-FFF2-40B4-BE49-F238E27FC236}">
                    <a16:creationId xmlns:a16="http://schemas.microsoft.com/office/drawing/2014/main" id="{5BAF2305-955D-4AB1-A9ED-BEDCC673ECE7}"/>
                  </a:ext>
                </a:extLst>
              </p:cNvPr>
              <p:cNvSpPr/>
              <p:nvPr/>
            </p:nvSpPr>
            <p:spPr>
              <a:xfrm>
                <a:off x="11389739" y="368655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3" name="object 53">
                <a:extLst>
                  <a:ext uri="{FF2B5EF4-FFF2-40B4-BE49-F238E27FC236}">
                    <a16:creationId xmlns:a16="http://schemas.microsoft.com/office/drawing/2014/main" id="{6E98196E-1B5D-44E4-8607-428BAE03FC1C}"/>
                  </a:ext>
                </a:extLst>
              </p:cNvPr>
              <p:cNvSpPr/>
              <p:nvPr/>
            </p:nvSpPr>
            <p:spPr>
              <a:xfrm>
                <a:off x="11389739" y="398051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15" name="Rectangle 14">
              <a:extLst>
                <a:ext uri="{FF2B5EF4-FFF2-40B4-BE49-F238E27FC236}">
                  <a16:creationId xmlns:a16="http://schemas.microsoft.com/office/drawing/2014/main" id="{8ED5B87C-C858-45D5-B422-57521FB430EA}"/>
                </a:ext>
              </a:extLst>
            </p:cNvPr>
            <p:cNvSpPr/>
            <p:nvPr userDrawn="1"/>
          </p:nvSpPr>
          <p:spPr>
            <a:xfrm>
              <a:off x="3816249" y="3860802"/>
              <a:ext cx="1089340" cy="2961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F9AEC7D7-B500-4304-A412-834BC87690DC}"/>
                </a:ext>
              </a:extLst>
            </p:cNvPr>
            <p:cNvSpPr/>
            <p:nvPr userDrawn="1"/>
          </p:nvSpPr>
          <p:spPr>
            <a:xfrm>
              <a:off x="7189206" y="1703165"/>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396EA675-BAF7-49C8-A803-4DBEF140401B}"/>
                </a:ext>
              </a:extLst>
            </p:cNvPr>
            <p:cNvSpPr/>
            <p:nvPr userDrawn="1"/>
          </p:nvSpPr>
          <p:spPr>
            <a:xfrm>
              <a:off x="7189206" y="262323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3ADE96A4-C6A3-4EF5-AC1F-38E71A911EB5}"/>
                </a:ext>
              </a:extLst>
            </p:cNvPr>
            <p:cNvSpPr/>
            <p:nvPr userDrawn="1"/>
          </p:nvSpPr>
          <p:spPr>
            <a:xfrm>
              <a:off x="7189206" y="2439221"/>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31E6309F-3779-4EE0-AC62-0CB9DA53DD1C}"/>
                </a:ext>
              </a:extLst>
            </p:cNvPr>
            <p:cNvSpPr/>
            <p:nvPr userDrawn="1"/>
          </p:nvSpPr>
          <p:spPr>
            <a:xfrm>
              <a:off x="7189206" y="2255207"/>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6A80551A-BB1F-4A95-AB97-B6C91E4279BF}"/>
                </a:ext>
              </a:extLst>
            </p:cNvPr>
            <p:cNvSpPr/>
            <p:nvPr userDrawn="1"/>
          </p:nvSpPr>
          <p:spPr>
            <a:xfrm>
              <a:off x="7189206" y="207119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AF1D6868-83FC-48FC-8906-5AC6892DB0DE}"/>
                </a:ext>
              </a:extLst>
            </p:cNvPr>
            <p:cNvSpPr/>
            <p:nvPr userDrawn="1"/>
          </p:nvSpPr>
          <p:spPr>
            <a:xfrm>
              <a:off x="7189206" y="1887179"/>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561F61CB-16EE-4471-844D-C33077001F39}"/>
                </a:ext>
              </a:extLst>
            </p:cNvPr>
            <p:cNvSpPr/>
            <p:nvPr userDrawn="1"/>
          </p:nvSpPr>
          <p:spPr>
            <a:xfrm>
              <a:off x="7189206" y="2856483"/>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A474D864-87C2-4D86-88E2-5F4D42209C8D}"/>
                </a:ext>
              </a:extLst>
            </p:cNvPr>
            <p:cNvSpPr/>
            <p:nvPr userDrawn="1"/>
          </p:nvSpPr>
          <p:spPr>
            <a:xfrm>
              <a:off x="7189206" y="3592539"/>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CCDE12D0-F2DF-4EA0-B30F-78C54C81857A}"/>
                </a:ext>
              </a:extLst>
            </p:cNvPr>
            <p:cNvSpPr/>
            <p:nvPr userDrawn="1"/>
          </p:nvSpPr>
          <p:spPr>
            <a:xfrm>
              <a:off x="7189206" y="3408525"/>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FF4A5F47-FA19-4C74-BF00-0F79253FAFF6}"/>
                </a:ext>
              </a:extLst>
            </p:cNvPr>
            <p:cNvSpPr/>
            <p:nvPr userDrawn="1"/>
          </p:nvSpPr>
          <p:spPr>
            <a:xfrm>
              <a:off x="7189206" y="3224511"/>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FBD1EA2A-9C1E-4FB8-8C96-459A235669AA}"/>
                </a:ext>
              </a:extLst>
            </p:cNvPr>
            <p:cNvSpPr/>
            <p:nvPr userDrawn="1"/>
          </p:nvSpPr>
          <p:spPr>
            <a:xfrm>
              <a:off x="7189206" y="3040497"/>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6230EE23-24EB-4C2A-A145-23641EB240C9}"/>
                </a:ext>
              </a:extLst>
            </p:cNvPr>
            <p:cNvSpPr/>
            <p:nvPr userDrawn="1"/>
          </p:nvSpPr>
          <p:spPr>
            <a:xfrm>
              <a:off x="7189206" y="3820780"/>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252533AC-213D-423C-B982-C0EB0749F48D}"/>
                </a:ext>
              </a:extLst>
            </p:cNvPr>
            <p:cNvSpPr/>
            <p:nvPr userDrawn="1"/>
          </p:nvSpPr>
          <p:spPr>
            <a:xfrm>
              <a:off x="7189206" y="4372822"/>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32BF3D77-1DCA-466A-B184-4DCAD8C633A0}"/>
                </a:ext>
              </a:extLst>
            </p:cNvPr>
            <p:cNvSpPr/>
            <p:nvPr userDrawn="1"/>
          </p:nvSpPr>
          <p:spPr>
            <a:xfrm>
              <a:off x="7189206" y="4188808"/>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16557F93-CB39-46B9-9597-C137C0C87326}"/>
                </a:ext>
              </a:extLst>
            </p:cNvPr>
            <p:cNvSpPr/>
            <p:nvPr userDrawn="1"/>
          </p:nvSpPr>
          <p:spPr>
            <a:xfrm>
              <a:off x="7189206" y="4004794"/>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7AE972F7-505D-4914-9C54-CB1B6BB3943D}"/>
                </a:ext>
              </a:extLst>
            </p:cNvPr>
            <p:cNvSpPr/>
            <p:nvPr userDrawn="1"/>
          </p:nvSpPr>
          <p:spPr>
            <a:xfrm>
              <a:off x="7189206" y="4732437"/>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2C49CF31-6E32-49AC-B824-3AF7B3877F5F}"/>
                </a:ext>
              </a:extLst>
            </p:cNvPr>
            <p:cNvSpPr/>
            <p:nvPr userDrawn="1"/>
          </p:nvSpPr>
          <p:spPr>
            <a:xfrm>
              <a:off x="7189206" y="5468493"/>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B83736F1-570F-4DAF-859E-ACCF963D4FB3}"/>
                </a:ext>
              </a:extLst>
            </p:cNvPr>
            <p:cNvSpPr/>
            <p:nvPr userDrawn="1"/>
          </p:nvSpPr>
          <p:spPr>
            <a:xfrm>
              <a:off x="7189206" y="5284479"/>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9C21A638-2888-4CE3-B7B2-9D77567DCB3A}"/>
                </a:ext>
              </a:extLst>
            </p:cNvPr>
            <p:cNvSpPr/>
            <p:nvPr userDrawn="1"/>
          </p:nvSpPr>
          <p:spPr>
            <a:xfrm>
              <a:off x="7189206" y="5100465"/>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a:extLst>
                <a:ext uri="{FF2B5EF4-FFF2-40B4-BE49-F238E27FC236}">
                  <a16:creationId xmlns:a16="http://schemas.microsoft.com/office/drawing/2014/main" id="{A8549737-88D2-4913-B2E8-5FB149950373}"/>
                </a:ext>
              </a:extLst>
            </p:cNvPr>
            <p:cNvSpPr/>
            <p:nvPr userDrawn="1"/>
          </p:nvSpPr>
          <p:spPr>
            <a:xfrm>
              <a:off x="7189206" y="4916451"/>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35">
              <a:extLst>
                <a:ext uri="{FF2B5EF4-FFF2-40B4-BE49-F238E27FC236}">
                  <a16:creationId xmlns:a16="http://schemas.microsoft.com/office/drawing/2014/main" id="{048BC6BD-E231-4227-A7FA-5E98E640D9C0}"/>
                </a:ext>
              </a:extLst>
            </p:cNvPr>
            <p:cNvSpPr/>
            <p:nvPr userDrawn="1"/>
          </p:nvSpPr>
          <p:spPr>
            <a:xfrm>
              <a:off x="7189206" y="5878994"/>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36">
              <a:extLst>
                <a:ext uri="{FF2B5EF4-FFF2-40B4-BE49-F238E27FC236}">
                  <a16:creationId xmlns:a16="http://schemas.microsoft.com/office/drawing/2014/main" id="{545A880A-4CE2-4507-B26D-5802BEA85EBA}"/>
                </a:ext>
              </a:extLst>
            </p:cNvPr>
            <p:cNvSpPr/>
            <p:nvPr userDrawn="1"/>
          </p:nvSpPr>
          <p:spPr>
            <a:xfrm>
              <a:off x="7189206" y="5694980"/>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 name="Group 37">
              <a:extLst>
                <a:ext uri="{FF2B5EF4-FFF2-40B4-BE49-F238E27FC236}">
                  <a16:creationId xmlns:a16="http://schemas.microsoft.com/office/drawing/2014/main" id="{23FF82FA-FD09-4691-89C5-490F916B1250}"/>
                </a:ext>
              </a:extLst>
            </p:cNvPr>
            <p:cNvGrpSpPr/>
            <p:nvPr userDrawn="1"/>
          </p:nvGrpSpPr>
          <p:grpSpPr>
            <a:xfrm>
              <a:off x="6705897" y="2958466"/>
              <a:ext cx="429187" cy="736057"/>
              <a:chOff x="11046259" y="4635800"/>
              <a:chExt cx="686094" cy="1176655"/>
            </a:xfrm>
          </p:grpSpPr>
          <p:sp>
            <p:nvSpPr>
              <p:cNvPr id="53" name="object 42">
                <a:extLst>
                  <a:ext uri="{FF2B5EF4-FFF2-40B4-BE49-F238E27FC236}">
                    <a16:creationId xmlns:a16="http://schemas.microsoft.com/office/drawing/2014/main" id="{AD4F50FC-6C78-403D-92E6-1BD87D460C39}"/>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54" name="object 43">
                <a:extLst>
                  <a:ext uri="{FF2B5EF4-FFF2-40B4-BE49-F238E27FC236}">
                    <a16:creationId xmlns:a16="http://schemas.microsoft.com/office/drawing/2014/main" id="{41B761BA-B7EF-450A-9EFC-F496DF9C87D5}"/>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5" name="object 44">
                <a:extLst>
                  <a:ext uri="{FF2B5EF4-FFF2-40B4-BE49-F238E27FC236}">
                    <a16:creationId xmlns:a16="http://schemas.microsoft.com/office/drawing/2014/main" id="{0BDF761F-EF1F-400B-BDAF-72D892321C94}"/>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6" name="object 49">
                <a:extLst>
                  <a:ext uri="{FF2B5EF4-FFF2-40B4-BE49-F238E27FC236}">
                    <a16:creationId xmlns:a16="http://schemas.microsoft.com/office/drawing/2014/main" id="{F1A0AA26-6DFC-4924-B3FE-8C1D86A166B9}"/>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7" name="object 52">
                <a:extLst>
                  <a:ext uri="{FF2B5EF4-FFF2-40B4-BE49-F238E27FC236}">
                    <a16:creationId xmlns:a16="http://schemas.microsoft.com/office/drawing/2014/main" id="{4E41B1CE-4A6D-42BD-AF80-B294E828C288}"/>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39" name="Group 38">
              <a:extLst>
                <a:ext uri="{FF2B5EF4-FFF2-40B4-BE49-F238E27FC236}">
                  <a16:creationId xmlns:a16="http://schemas.microsoft.com/office/drawing/2014/main" id="{47B4A28E-41FF-4CEF-B097-1C3717800D21}"/>
                </a:ext>
              </a:extLst>
            </p:cNvPr>
            <p:cNvGrpSpPr/>
            <p:nvPr userDrawn="1"/>
          </p:nvGrpSpPr>
          <p:grpSpPr>
            <a:xfrm>
              <a:off x="6705897" y="3895783"/>
              <a:ext cx="435966" cy="560460"/>
              <a:chOff x="11046259" y="6173067"/>
              <a:chExt cx="686094" cy="882015"/>
            </a:xfrm>
          </p:grpSpPr>
          <p:sp>
            <p:nvSpPr>
              <p:cNvPr id="49" name="object 46">
                <a:extLst>
                  <a:ext uri="{FF2B5EF4-FFF2-40B4-BE49-F238E27FC236}">
                    <a16:creationId xmlns:a16="http://schemas.microsoft.com/office/drawing/2014/main" id="{3C1293A9-CACB-4E58-A234-FF67C5D5406D}"/>
                  </a:ext>
                </a:extLst>
              </p:cNvPr>
              <p:cNvSpPr/>
              <p:nvPr/>
            </p:nvSpPr>
            <p:spPr>
              <a:xfrm>
                <a:off x="11388818" y="6173067"/>
                <a:ext cx="343535" cy="882015"/>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a:p>
            </p:txBody>
          </p:sp>
          <p:sp>
            <p:nvSpPr>
              <p:cNvPr id="50" name="object 47">
                <a:extLst>
                  <a:ext uri="{FF2B5EF4-FFF2-40B4-BE49-F238E27FC236}">
                    <a16:creationId xmlns:a16="http://schemas.microsoft.com/office/drawing/2014/main" id="{79F2C5CE-538A-459E-A14C-BAFF3C62557A}"/>
                  </a:ext>
                </a:extLst>
              </p:cNvPr>
              <p:cNvSpPr/>
              <p:nvPr/>
            </p:nvSpPr>
            <p:spPr>
              <a:xfrm>
                <a:off x="11389739" y="6467029"/>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1" name="object 48">
                <a:extLst>
                  <a:ext uri="{FF2B5EF4-FFF2-40B4-BE49-F238E27FC236}">
                    <a16:creationId xmlns:a16="http://schemas.microsoft.com/office/drawing/2014/main" id="{ED0316DD-B6CA-445C-ABF7-15AC14E5E95A}"/>
                  </a:ext>
                </a:extLst>
              </p:cNvPr>
              <p:cNvSpPr/>
              <p:nvPr/>
            </p:nvSpPr>
            <p:spPr>
              <a:xfrm>
                <a:off x="11046259" y="661407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2" name="object 50">
                <a:extLst>
                  <a:ext uri="{FF2B5EF4-FFF2-40B4-BE49-F238E27FC236}">
                    <a16:creationId xmlns:a16="http://schemas.microsoft.com/office/drawing/2014/main" id="{C828BD15-C5FB-4EE7-8AD5-88B38D204150}"/>
                  </a:ext>
                </a:extLst>
              </p:cNvPr>
              <p:cNvSpPr/>
              <p:nvPr/>
            </p:nvSpPr>
            <p:spPr>
              <a:xfrm>
                <a:off x="11389739" y="676098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0" name="Group 39">
              <a:extLst>
                <a:ext uri="{FF2B5EF4-FFF2-40B4-BE49-F238E27FC236}">
                  <a16:creationId xmlns:a16="http://schemas.microsoft.com/office/drawing/2014/main" id="{559ABA7C-2785-4294-A520-8B4D33D4810F}"/>
                </a:ext>
              </a:extLst>
            </p:cNvPr>
            <p:cNvGrpSpPr/>
            <p:nvPr userDrawn="1"/>
          </p:nvGrpSpPr>
          <p:grpSpPr>
            <a:xfrm>
              <a:off x="6705897" y="4812668"/>
              <a:ext cx="429187" cy="736057"/>
              <a:chOff x="11046259" y="4635800"/>
              <a:chExt cx="686094" cy="1176655"/>
            </a:xfrm>
          </p:grpSpPr>
          <p:sp>
            <p:nvSpPr>
              <p:cNvPr id="44" name="object 42">
                <a:extLst>
                  <a:ext uri="{FF2B5EF4-FFF2-40B4-BE49-F238E27FC236}">
                    <a16:creationId xmlns:a16="http://schemas.microsoft.com/office/drawing/2014/main" id="{EB02CC0C-E15D-4705-844F-775A3402C6B5}"/>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45" name="object 43">
                <a:extLst>
                  <a:ext uri="{FF2B5EF4-FFF2-40B4-BE49-F238E27FC236}">
                    <a16:creationId xmlns:a16="http://schemas.microsoft.com/office/drawing/2014/main" id="{80245BD4-63D5-4628-A93F-791FCEBA76E2}"/>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6" name="object 44">
                <a:extLst>
                  <a:ext uri="{FF2B5EF4-FFF2-40B4-BE49-F238E27FC236}">
                    <a16:creationId xmlns:a16="http://schemas.microsoft.com/office/drawing/2014/main" id="{F6BB1ABC-23A1-4B7D-82DE-3DA377E6AE75}"/>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7" name="object 49">
                <a:extLst>
                  <a:ext uri="{FF2B5EF4-FFF2-40B4-BE49-F238E27FC236}">
                    <a16:creationId xmlns:a16="http://schemas.microsoft.com/office/drawing/2014/main" id="{DD7F16A0-87DB-4A1D-81E6-C9BA6BED686D}"/>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8" name="object 52">
                <a:extLst>
                  <a:ext uri="{FF2B5EF4-FFF2-40B4-BE49-F238E27FC236}">
                    <a16:creationId xmlns:a16="http://schemas.microsoft.com/office/drawing/2014/main" id="{4D55BFC2-1EBA-4EF2-9FE5-CF64DDCF7685}"/>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1" name="Group 40">
              <a:extLst>
                <a:ext uri="{FF2B5EF4-FFF2-40B4-BE49-F238E27FC236}">
                  <a16:creationId xmlns:a16="http://schemas.microsoft.com/office/drawing/2014/main" id="{4E12985B-4BA0-4A99-9944-7877F6227557}"/>
                </a:ext>
              </a:extLst>
            </p:cNvPr>
            <p:cNvGrpSpPr/>
            <p:nvPr userDrawn="1"/>
          </p:nvGrpSpPr>
          <p:grpSpPr>
            <a:xfrm>
              <a:off x="6705896" y="5783203"/>
              <a:ext cx="435745" cy="186726"/>
              <a:chOff x="9293659" y="6012696"/>
              <a:chExt cx="686094" cy="294005"/>
            </a:xfrm>
          </p:grpSpPr>
          <p:sp>
            <p:nvSpPr>
              <p:cNvPr id="42" name="object 14">
                <a:extLst>
                  <a:ext uri="{FF2B5EF4-FFF2-40B4-BE49-F238E27FC236}">
                    <a16:creationId xmlns:a16="http://schemas.microsoft.com/office/drawing/2014/main" id="{C9F87C3D-4ED6-4C82-92FF-1962C56724A3}"/>
                  </a:ext>
                </a:extLst>
              </p:cNvPr>
              <p:cNvSpPr/>
              <p:nvPr/>
            </p:nvSpPr>
            <p:spPr>
              <a:xfrm>
                <a:off x="9636218" y="6012696"/>
                <a:ext cx="343535" cy="294005"/>
              </a:xfrm>
              <a:custGeom>
                <a:avLst/>
                <a:gdLst/>
                <a:ahLst/>
                <a:cxnLst/>
                <a:rect l="l" t="t" r="r" b="b"/>
                <a:pathLst>
                  <a:path w="343534" h="294004">
                    <a:moveTo>
                      <a:pt x="343047" y="0"/>
                    </a:moveTo>
                    <a:lnTo>
                      <a:pt x="0" y="0"/>
                    </a:lnTo>
                    <a:lnTo>
                      <a:pt x="0" y="294001"/>
                    </a:lnTo>
                    <a:lnTo>
                      <a:pt x="343047" y="294001"/>
                    </a:lnTo>
                  </a:path>
                </a:pathLst>
              </a:custGeom>
              <a:ln w="9528">
                <a:solidFill>
                  <a:schemeClr val="bg2"/>
                </a:solidFill>
              </a:ln>
            </p:spPr>
            <p:txBody>
              <a:bodyPr wrap="square" lIns="0" tIns="0" rIns="0" bIns="0" rtlCol="0"/>
              <a:lstStyle/>
              <a:p>
                <a:endParaRPr/>
              </a:p>
            </p:txBody>
          </p:sp>
          <p:sp>
            <p:nvSpPr>
              <p:cNvPr id="43" name="object 15">
                <a:extLst>
                  <a:ext uri="{FF2B5EF4-FFF2-40B4-BE49-F238E27FC236}">
                    <a16:creationId xmlns:a16="http://schemas.microsoft.com/office/drawing/2014/main" id="{D0FD4176-4253-4F48-9A21-EBCCAE3FFF9C}"/>
                  </a:ext>
                </a:extLst>
              </p:cNvPr>
              <p:cNvSpPr/>
              <p:nvPr/>
            </p:nvSpPr>
            <p:spPr>
              <a:xfrm>
                <a:off x="9293659" y="615970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grpSp>
        <p:nvGrpSpPr>
          <p:cNvPr id="69" name="Group 68">
            <a:extLst>
              <a:ext uri="{FF2B5EF4-FFF2-40B4-BE49-F238E27FC236}">
                <a16:creationId xmlns:a16="http://schemas.microsoft.com/office/drawing/2014/main" id="{1C2E4954-3A93-4A9F-8EDB-F438631D103B}"/>
              </a:ext>
            </a:extLst>
          </p:cNvPr>
          <p:cNvGrpSpPr/>
          <p:nvPr userDrawn="1"/>
        </p:nvGrpSpPr>
        <p:grpSpPr>
          <a:xfrm>
            <a:off x="6004775" y="1485870"/>
            <a:ext cx="5558259" cy="4132939"/>
            <a:chOff x="2247759" y="1703164"/>
            <a:chExt cx="6965895" cy="4132939"/>
          </a:xfrm>
        </p:grpSpPr>
        <p:sp>
          <p:nvSpPr>
            <p:cNvPr id="70" name="Rectangle 69">
              <a:extLst>
                <a:ext uri="{FF2B5EF4-FFF2-40B4-BE49-F238E27FC236}">
                  <a16:creationId xmlns:a16="http://schemas.microsoft.com/office/drawing/2014/main" id="{A82641AF-6E72-4DA0-B286-ED388A3990F7}"/>
                </a:ext>
              </a:extLst>
            </p:cNvPr>
            <p:cNvSpPr/>
            <p:nvPr userDrawn="1"/>
          </p:nvSpPr>
          <p:spPr>
            <a:xfrm>
              <a:off x="2247760" y="1703164"/>
              <a:ext cx="1477480" cy="8368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grpSp>
          <p:nvGrpSpPr>
            <p:cNvPr id="71" name="Group 70">
              <a:extLst>
                <a:ext uri="{FF2B5EF4-FFF2-40B4-BE49-F238E27FC236}">
                  <a16:creationId xmlns:a16="http://schemas.microsoft.com/office/drawing/2014/main" id="{B40ADBD0-B7E7-49DF-BB2A-0508E4FEA188}"/>
                </a:ext>
              </a:extLst>
            </p:cNvPr>
            <p:cNvGrpSpPr/>
            <p:nvPr userDrawn="1"/>
          </p:nvGrpSpPr>
          <p:grpSpPr>
            <a:xfrm>
              <a:off x="3725240" y="1729636"/>
              <a:ext cx="5488414" cy="808878"/>
              <a:chOff x="3566971" y="1729636"/>
              <a:chExt cx="5215080" cy="808878"/>
            </a:xfrm>
          </p:grpSpPr>
          <p:grpSp>
            <p:nvGrpSpPr>
              <p:cNvPr id="97" name="Group 96">
                <a:extLst>
                  <a:ext uri="{FF2B5EF4-FFF2-40B4-BE49-F238E27FC236}">
                    <a16:creationId xmlns:a16="http://schemas.microsoft.com/office/drawing/2014/main" id="{A533E918-93AD-4462-9A4A-77490459D867}"/>
                  </a:ext>
                </a:extLst>
              </p:cNvPr>
              <p:cNvGrpSpPr/>
              <p:nvPr/>
            </p:nvGrpSpPr>
            <p:grpSpPr>
              <a:xfrm>
                <a:off x="3566971" y="1882662"/>
                <a:ext cx="329530" cy="533858"/>
                <a:chOff x="6910901" y="5065383"/>
                <a:chExt cx="639618" cy="533858"/>
              </a:xfrm>
            </p:grpSpPr>
            <p:sp>
              <p:nvSpPr>
                <p:cNvPr id="101" name="object 46">
                  <a:extLst>
                    <a:ext uri="{FF2B5EF4-FFF2-40B4-BE49-F238E27FC236}">
                      <a16:creationId xmlns:a16="http://schemas.microsoft.com/office/drawing/2014/main" id="{E3835009-0833-49F9-87DD-A38111B90AD7}"/>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102" name="object 48">
                  <a:extLst>
                    <a:ext uri="{FF2B5EF4-FFF2-40B4-BE49-F238E27FC236}">
                      <a16:creationId xmlns:a16="http://schemas.microsoft.com/office/drawing/2014/main" id="{FD295C87-518E-43BA-8466-11EF07110887}"/>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8" name="Rectangle 97">
                <a:extLst>
                  <a:ext uri="{FF2B5EF4-FFF2-40B4-BE49-F238E27FC236}">
                    <a16:creationId xmlns:a16="http://schemas.microsoft.com/office/drawing/2014/main" id="{3865AE8F-4611-48B9-B45C-B2C6F9AA9ACA}"/>
                  </a:ext>
                </a:extLst>
              </p:cNvPr>
              <p:cNvSpPr/>
              <p:nvPr/>
            </p:nvSpPr>
            <p:spPr>
              <a:xfrm>
                <a:off x="3920172" y="2008422"/>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9" name="Rectangle 98">
                <a:extLst>
                  <a:ext uri="{FF2B5EF4-FFF2-40B4-BE49-F238E27FC236}">
                    <a16:creationId xmlns:a16="http://schemas.microsoft.com/office/drawing/2014/main" id="{79EEA92A-5939-4382-B164-2E0F0D7E5F89}"/>
                  </a:ext>
                </a:extLst>
              </p:cNvPr>
              <p:cNvSpPr/>
              <p:nvPr/>
            </p:nvSpPr>
            <p:spPr>
              <a:xfrm>
                <a:off x="3920172" y="2286704"/>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100" name="Rectangle 99">
                <a:extLst>
                  <a:ext uri="{FF2B5EF4-FFF2-40B4-BE49-F238E27FC236}">
                    <a16:creationId xmlns:a16="http://schemas.microsoft.com/office/drawing/2014/main" id="{53365C3E-ED35-43FD-8FDB-1EAFE4B9C952}"/>
                  </a:ext>
                </a:extLst>
              </p:cNvPr>
              <p:cNvSpPr/>
              <p:nvPr/>
            </p:nvSpPr>
            <p:spPr>
              <a:xfrm>
                <a:off x="3920171" y="1729636"/>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sp>
          <p:nvSpPr>
            <p:cNvPr id="72" name="Rectangle 71">
              <a:extLst>
                <a:ext uri="{FF2B5EF4-FFF2-40B4-BE49-F238E27FC236}">
                  <a16:creationId xmlns:a16="http://schemas.microsoft.com/office/drawing/2014/main" id="{6DF71D54-1EC6-47A1-9DD6-0957CC2A96D8}"/>
                </a:ext>
              </a:extLst>
            </p:cNvPr>
            <p:cNvSpPr/>
            <p:nvPr userDrawn="1"/>
          </p:nvSpPr>
          <p:spPr>
            <a:xfrm>
              <a:off x="2247759" y="5041447"/>
              <a:ext cx="1475486" cy="794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sp>
          <p:nvSpPr>
            <p:cNvPr id="73" name="Rectangle 72">
              <a:extLst>
                <a:ext uri="{FF2B5EF4-FFF2-40B4-BE49-F238E27FC236}">
                  <a16:creationId xmlns:a16="http://schemas.microsoft.com/office/drawing/2014/main" id="{403486DC-A637-4DC7-A8C8-CEC1F54B2BF7}"/>
                </a:ext>
              </a:extLst>
            </p:cNvPr>
            <p:cNvSpPr/>
            <p:nvPr userDrawn="1"/>
          </p:nvSpPr>
          <p:spPr>
            <a:xfrm>
              <a:off x="2247760" y="3702972"/>
              <a:ext cx="1475486" cy="116204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sp>
          <p:nvSpPr>
            <p:cNvPr id="74" name="Rectangle 73">
              <a:extLst>
                <a:ext uri="{FF2B5EF4-FFF2-40B4-BE49-F238E27FC236}">
                  <a16:creationId xmlns:a16="http://schemas.microsoft.com/office/drawing/2014/main" id="{35DE5944-E312-4073-9188-D4132554687B}"/>
                </a:ext>
              </a:extLst>
            </p:cNvPr>
            <p:cNvSpPr/>
            <p:nvPr userDrawn="1"/>
          </p:nvSpPr>
          <p:spPr>
            <a:xfrm>
              <a:off x="2247759" y="2713842"/>
              <a:ext cx="1476071" cy="812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grpSp>
          <p:nvGrpSpPr>
            <p:cNvPr id="75" name="Group 74">
              <a:extLst>
                <a:ext uri="{FF2B5EF4-FFF2-40B4-BE49-F238E27FC236}">
                  <a16:creationId xmlns:a16="http://schemas.microsoft.com/office/drawing/2014/main" id="{73F6F124-5693-45DD-A964-452B8042BBF9}"/>
                </a:ext>
              </a:extLst>
            </p:cNvPr>
            <p:cNvGrpSpPr/>
            <p:nvPr userDrawn="1"/>
          </p:nvGrpSpPr>
          <p:grpSpPr>
            <a:xfrm>
              <a:off x="3725240" y="2658594"/>
              <a:ext cx="5488414" cy="945458"/>
              <a:chOff x="3566971" y="2668638"/>
              <a:chExt cx="5215080" cy="945458"/>
            </a:xfrm>
          </p:grpSpPr>
          <p:grpSp>
            <p:nvGrpSpPr>
              <p:cNvPr id="91" name="Group 90">
                <a:extLst>
                  <a:ext uri="{FF2B5EF4-FFF2-40B4-BE49-F238E27FC236}">
                    <a16:creationId xmlns:a16="http://schemas.microsoft.com/office/drawing/2014/main" id="{804191F6-55D0-4BB9-8825-C700E1C4E505}"/>
                  </a:ext>
                </a:extLst>
              </p:cNvPr>
              <p:cNvGrpSpPr/>
              <p:nvPr/>
            </p:nvGrpSpPr>
            <p:grpSpPr>
              <a:xfrm>
                <a:off x="3566971" y="2826269"/>
                <a:ext cx="329530" cy="647700"/>
                <a:chOff x="6910901" y="4999953"/>
                <a:chExt cx="639618" cy="647700"/>
              </a:xfrm>
            </p:grpSpPr>
            <p:sp>
              <p:nvSpPr>
                <p:cNvPr id="95" name="object 46">
                  <a:extLst>
                    <a:ext uri="{FF2B5EF4-FFF2-40B4-BE49-F238E27FC236}">
                      <a16:creationId xmlns:a16="http://schemas.microsoft.com/office/drawing/2014/main" id="{315DB08C-AA47-4D72-9E77-C40E4768192F}"/>
                    </a:ext>
                  </a:extLst>
                </p:cNvPr>
                <p:cNvSpPr/>
                <p:nvPr/>
              </p:nvSpPr>
              <p:spPr>
                <a:xfrm>
                  <a:off x="7230255" y="4999953"/>
                  <a:ext cx="320264" cy="647700"/>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6" name="object 48">
                  <a:extLst>
                    <a:ext uri="{FF2B5EF4-FFF2-40B4-BE49-F238E27FC236}">
                      <a16:creationId xmlns:a16="http://schemas.microsoft.com/office/drawing/2014/main" id="{0FA2B1E8-1A05-43A1-8638-FEB18A008853}"/>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2" name="Rectangle 91">
                <a:extLst>
                  <a:ext uri="{FF2B5EF4-FFF2-40B4-BE49-F238E27FC236}">
                    <a16:creationId xmlns:a16="http://schemas.microsoft.com/office/drawing/2014/main" id="{5CFF83F2-1335-412B-9739-5867210A3F3F}"/>
                  </a:ext>
                </a:extLst>
              </p:cNvPr>
              <p:cNvSpPr/>
              <p:nvPr/>
            </p:nvSpPr>
            <p:spPr>
              <a:xfrm>
                <a:off x="3920172" y="2940439"/>
                <a:ext cx="4861879" cy="3953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3" name="Rectangle 92">
                <a:extLst>
                  <a:ext uri="{FF2B5EF4-FFF2-40B4-BE49-F238E27FC236}">
                    <a16:creationId xmlns:a16="http://schemas.microsoft.com/office/drawing/2014/main" id="{E4FB198F-7646-40CB-8054-9B494EFC3B80}"/>
                  </a:ext>
                </a:extLst>
              </p:cNvPr>
              <p:cNvSpPr/>
              <p:nvPr/>
            </p:nvSpPr>
            <p:spPr>
              <a:xfrm>
                <a:off x="3920172" y="3362286"/>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4" name="Rectangle 93">
                <a:extLst>
                  <a:ext uri="{FF2B5EF4-FFF2-40B4-BE49-F238E27FC236}">
                    <a16:creationId xmlns:a16="http://schemas.microsoft.com/office/drawing/2014/main" id="{F7B08F73-BF84-4BEB-9E4A-5E99722E8A0D}"/>
                  </a:ext>
                </a:extLst>
              </p:cNvPr>
              <p:cNvSpPr/>
              <p:nvPr/>
            </p:nvSpPr>
            <p:spPr>
              <a:xfrm>
                <a:off x="3920170" y="2668638"/>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6" name="Group 75">
              <a:extLst>
                <a:ext uri="{FF2B5EF4-FFF2-40B4-BE49-F238E27FC236}">
                  <a16:creationId xmlns:a16="http://schemas.microsoft.com/office/drawing/2014/main" id="{4AFEEF28-405A-4E2D-983B-3343B8A27D9B}"/>
                </a:ext>
              </a:extLst>
            </p:cNvPr>
            <p:cNvGrpSpPr/>
            <p:nvPr userDrawn="1"/>
          </p:nvGrpSpPr>
          <p:grpSpPr>
            <a:xfrm>
              <a:off x="3725240" y="5001810"/>
              <a:ext cx="5488414" cy="808878"/>
              <a:chOff x="3566971" y="5001810"/>
              <a:chExt cx="5215080" cy="808878"/>
            </a:xfrm>
          </p:grpSpPr>
          <p:grpSp>
            <p:nvGrpSpPr>
              <p:cNvPr id="85" name="Group 84">
                <a:extLst>
                  <a:ext uri="{FF2B5EF4-FFF2-40B4-BE49-F238E27FC236}">
                    <a16:creationId xmlns:a16="http://schemas.microsoft.com/office/drawing/2014/main" id="{DB999250-1F05-4966-BCE6-E5916B9F9E81}"/>
                  </a:ext>
                </a:extLst>
              </p:cNvPr>
              <p:cNvGrpSpPr/>
              <p:nvPr/>
            </p:nvGrpSpPr>
            <p:grpSpPr>
              <a:xfrm>
                <a:off x="3566971" y="5154836"/>
                <a:ext cx="329530" cy="533858"/>
                <a:chOff x="6910901" y="5065383"/>
                <a:chExt cx="639618" cy="533858"/>
              </a:xfrm>
            </p:grpSpPr>
            <p:sp>
              <p:nvSpPr>
                <p:cNvPr id="89" name="object 46">
                  <a:extLst>
                    <a:ext uri="{FF2B5EF4-FFF2-40B4-BE49-F238E27FC236}">
                      <a16:creationId xmlns:a16="http://schemas.microsoft.com/office/drawing/2014/main" id="{57F580F3-0E08-46D0-AFDD-C0F0C5701521}"/>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0" name="object 48">
                  <a:extLst>
                    <a:ext uri="{FF2B5EF4-FFF2-40B4-BE49-F238E27FC236}">
                      <a16:creationId xmlns:a16="http://schemas.microsoft.com/office/drawing/2014/main" id="{506AF33C-E80B-4849-BFB1-E78787F9B5A9}"/>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86" name="Rectangle 85">
                <a:extLst>
                  <a:ext uri="{FF2B5EF4-FFF2-40B4-BE49-F238E27FC236}">
                    <a16:creationId xmlns:a16="http://schemas.microsoft.com/office/drawing/2014/main" id="{867C9180-F436-4C00-B712-9658529E5806}"/>
                  </a:ext>
                </a:extLst>
              </p:cNvPr>
              <p:cNvSpPr/>
              <p:nvPr/>
            </p:nvSpPr>
            <p:spPr>
              <a:xfrm>
                <a:off x="3920172" y="5280596"/>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7" name="Rectangle 86">
                <a:extLst>
                  <a:ext uri="{FF2B5EF4-FFF2-40B4-BE49-F238E27FC236}">
                    <a16:creationId xmlns:a16="http://schemas.microsoft.com/office/drawing/2014/main" id="{508F1E5A-CEF1-4D5A-A10A-28EA5AFB030B}"/>
                  </a:ext>
                </a:extLst>
              </p:cNvPr>
              <p:cNvSpPr/>
              <p:nvPr/>
            </p:nvSpPr>
            <p:spPr>
              <a:xfrm>
                <a:off x="3920172" y="5558878"/>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8" name="Rectangle 87">
                <a:extLst>
                  <a:ext uri="{FF2B5EF4-FFF2-40B4-BE49-F238E27FC236}">
                    <a16:creationId xmlns:a16="http://schemas.microsoft.com/office/drawing/2014/main" id="{1CF25F57-09CD-45BB-A485-CCF659D44163}"/>
                  </a:ext>
                </a:extLst>
              </p:cNvPr>
              <p:cNvSpPr/>
              <p:nvPr/>
            </p:nvSpPr>
            <p:spPr>
              <a:xfrm>
                <a:off x="3920171" y="5001810"/>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7" name="Group 76">
              <a:extLst>
                <a:ext uri="{FF2B5EF4-FFF2-40B4-BE49-F238E27FC236}">
                  <a16:creationId xmlns:a16="http://schemas.microsoft.com/office/drawing/2014/main" id="{4BC0B74B-9389-4A5B-B873-B459064CEB37}"/>
                </a:ext>
              </a:extLst>
            </p:cNvPr>
            <p:cNvGrpSpPr/>
            <p:nvPr userDrawn="1"/>
          </p:nvGrpSpPr>
          <p:grpSpPr>
            <a:xfrm>
              <a:off x="3725240" y="3727622"/>
              <a:ext cx="5488414" cy="1084072"/>
              <a:chOff x="3566971" y="3861866"/>
              <a:chExt cx="5215080" cy="1084072"/>
            </a:xfrm>
          </p:grpSpPr>
          <p:grpSp>
            <p:nvGrpSpPr>
              <p:cNvPr id="78" name="Group 77">
                <a:extLst>
                  <a:ext uri="{FF2B5EF4-FFF2-40B4-BE49-F238E27FC236}">
                    <a16:creationId xmlns:a16="http://schemas.microsoft.com/office/drawing/2014/main" id="{B58ED310-8166-4B5B-8ADA-407A9B34A7A3}"/>
                  </a:ext>
                </a:extLst>
              </p:cNvPr>
              <p:cNvGrpSpPr/>
              <p:nvPr/>
            </p:nvGrpSpPr>
            <p:grpSpPr>
              <a:xfrm>
                <a:off x="3566971" y="4014892"/>
                <a:ext cx="329530" cy="533858"/>
                <a:chOff x="6910901" y="5065383"/>
                <a:chExt cx="639618" cy="533858"/>
              </a:xfrm>
            </p:grpSpPr>
            <p:sp>
              <p:nvSpPr>
                <p:cNvPr id="83" name="object 46">
                  <a:extLst>
                    <a:ext uri="{FF2B5EF4-FFF2-40B4-BE49-F238E27FC236}">
                      <a16:creationId xmlns:a16="http://schemas.microsoft.com/office/drawing/2014/main" id="{579E92FC-084D-4960-89A8-225FDF0158DA}"/>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84" name="object 48">
                  <a:extLst>
                    <a:ext uri="{FF2B5EF4-FFF2-40B4-BE49-F238E27FC236}">
                      <a16:creationId xmlns:a16="http://schemas.microsoft.com/office/drawing/2014/main" id="{FC5DF100-8FB1-4461-83FB-8B0A849FB10B}"/>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79" name="Rectangle 78">
                <a:extLst>
                  <a:ext uri="{FF2B5EF4-FFF2-40B4-BE49-F238E27FC236}">
                    <a16:creationId xmlns:a16="http://schemas.microsoft.com/office/drawing/2014/main" id="{38924A9F-FF8C-4BF7-9B4C-D7ADBD59BDFF}"/>
                  </a:ext>
                </a:extLst>
              </p:cNvPr>
              <p:cNvSpPr/>
              <p:nvPr/>
            </p:nvSpPr>
            <p:spPr>
              <a:xfrm>
                <a:off x="3920172" y="4140652"/>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0" name="Rectangle 79">
                <a:extLst>
                  <a:ext uri="{FF2B5EF4-FFF2-40B4-BE49-F238E27FC236}">
                    <a16:creationId xmlns:a16="http://schemas.microsoft.com/office/drawing/2014/main" id="{34613200-5858-49FC-8C4F-C472619AB3B5}"/>
                  </a:ext>
                </a:extLst>
              </p:cNvPr>
              <p:cNvSpPr/>
              <p:nvPr/>
            </p:nvSpPr>
            <p:spPr>
              <a:xfrm>
                <a:off x="3920172" y="4418934"/>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1" name="Rectangle 80">
                <a:extLst>
                  <a:ext uri="{FF2B5EF4-FFF2-40B4-BE49-F238E27FC236}">
                    <a16:creationId xmlns:a16="http://schemas.microsoft.com/office/drawing/2014/main" id="{047A26E7-7917-4091-BFC4-0EC427A678C4}"/>
                  </a:ext>
                </a:extLst>
              </p:cNvPr>
              <p:cNvSpPr/>
              <p:nvPr/>
            </p:nvSpPr>
            <p:spPr>
              <a:xfrm>
                <a:off x="3920171" y="3861866"/>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2" name="Rectangle 81">
                <a:extLst>
                  <a:ext uri="{FF2B5EF4-FFF2-40B4-BE49-F238E27FC236}">
                    <a16:creationId xmlns:a16="http://schemas.microsoft.com/office/drawing/2014/main" id="{B32C6954-2C0D-4D6A-81A6-0BE5B240EF49}"/>
                  </a:ext>
                </a:extLst>
              </p:cNvPr>
              <p:cNvSpPr/>
              <p:nvPr/>
            </p:nvSpPr>
            <p:spPr>
              <a:xfrm>
                <a:off x="3920172" y="4694128"/>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sp>
        <p:nvSpPr>
          <p:cNvPr id="10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105" name="Straight Connector 104">
            <a:extLst>
              <a:ext uri="{FF2B5EF4-FFF2-40B4-BE49-F238E27FC236}">
                <a16:creationId xmlns:a16="http://schemas.microsoft.com/office/drawing/2014/main" id="{430252F6-6721-C3E8-F219-11CA817A9824}"/>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4398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4749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ue-end-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p:nvPr>
        </p:nvSpPr>
        <p:spPr>
          <a:xfrm>
            <a:off x="628530" y="2796260"/>
            <a:ext cx="6869550" cy="1040852"/>
          </a:xfrm>
          <a:prstGeom prst="rect">
            <a:avLst/>
          </a:prstGeom>
        </p:spPr>
        <p:txBody>
          <a:bodyPr vert="horz" lIns="0" tIns="0" rIns="0" bIns="0" rtlCol="0" anchor="ctr">
            <a:normAutofit/>
          </a:bodyPr>
          <a:lstStyle>
            <a:lvl1pPr>
              <a:defRPr sz="2800" b="1">
                <a:solidFill>
                  <a:schemeClr val="accent2"/>
                </a:solidFill>
                <a:latin typeface="+mj-lt"/>
              </a:defRPr>
            </a:lvl1pPr>
          </a:lstStyle>
          <a:p>
            <a:r>
              <a:rPr lang="en-US"/>
              <a:t>Click to edit Master title style</a:t>
            </a:r>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79626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Tree>
    <p:extLst>
      <p:ext uri="{BB962C8B-B14F-4D97-AF65-F5344CB8AC3E}">
        <p14:creationId xmlns:p14="http://schemas.microsoft.com/office/powerpoint/2010/main" val="101035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amp;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BACB3-9196-4C3A-B424-B38917C141F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79AB852-66CB-4795-871A-9D18BE58112F}"/>
              </a:ext>
            </a:extLst>
          </p:cNvPr>
          <p:cNvSpPr>
            <a:spLocks noGrp="1"/>
          </p:cNvSpPr>
          <p:nvPr>
            <p:ph type="dt" sz="half" idx="10"/>
          </p:nvPr>
        </p:nvSpPr>
        <p:spPr/>
        <p:txBody>
          <a:bodyPr/>
          <a:lstStyle/>
          <a:p>
            <a:endParaRPr lang="en-AU" dirty="0"/>
          </a:p>
        </p:txBody>
      </p:sp>
      <p:sp>
        <p:nvSpPr>
          <p:cNvPr id="4" name="Footer Placeholder 3">
            <a:extLst>
              <a:ext uri="{FF2B5EF4-FFF2-40B4-BE49-F238E27FC236}">
                <a16:creationId xmlns:a16="http://schemas.microsoft.com/office/drawing/2014/main" id="{DE3B3021-EEF9-4AF1-BD97-D04843E9EA4B}"/>
              </a:ext>
            </a:extLst>
          </p:cNvPr>
          <p:cNvSpPr>
            <a:spLocks noGrp="1"/>
          </p:cNvSpPr>
          <p:nvPr>
            <p:ph type="ftr" sz="quarter" idx="11"/>
          </p:nvPr>
        </p:nvSpPr>
        <p:spPr/>
        <p:txBody>
          <a:bodyPr/>
          <a:lstStyle>
            <a:lvl1pPr marL="0">
              <a:defRPr/>
            </a:lvl1pPr>
          </a:lstStyle>
          <a:p>
            <a:r>
              <a:rPr lang="en-AU"/>
              <a:t>SERVICES AUSTRALIA | RENT ASSISTANCE</a:t>
            </a:r>
            <a:endParaRPr lang="en-AU" dirty="0"/>
          </a:p>
        </p:txBody>
      </p:sp>
      <p:sp>
        <p:nvSpPr>
          <p:cNvPr id="5" name="Slide Number Placeholder 4">
            <a:extLst>
              <a:ext uri="{FF2B5EF4-FFF2-40B4-BE49-F238E27FC236}">
                <a16:creationId xmlns:a16="http://schemas.microsoft.com/office/drawing/2014/main" id="{CFCA9437-F3E7-4323-9C01-3AE5E158BF95}"/>
              </a:ext>
            </a:extLst>
          </p:cNvPr>
          <p:cNvSpPr>
            <a:spLocks noGrp="1"/>
          </p:cNvSpPr>
          <p:nvPr>
            <p:ph type="sldNum" sz="quarter" idx="12"/>
          </p:nvPr>
        </p:nvSpPr>
        <p:spPr/>
        <p:txBody>
          <a:bodyPr/>
          <a:lstStyle/>
          <a:p>
            <a:fld id="{35E8911E-9DE7-463F-981B-F1795CC06C30}" type="slidenum">
              <a:rPr lang="en-AU" smtClean="0"/>
              <a:pPr/>
              <a:t>‹#›</a:t>
            </a:fld>
            <a:endParaRPr lang="en-AU" dirty="0"/>
          </a:p>
        </p:txBody>
      </p:sp>
      <p:sp>
        <p:nvSpPr>
          <p:cNvPr id="7" name="Text Placeholder 6">
            <a:extLst>
              <a:ext uri="{FF2B5EF4-FFF2-40B4-BE49-F238E27FC236}">
                <a16:creationId xmlns:a16="http://schemas.microsoft.com/office/drawing/2014/main" id="{398460BF-32EE-4008-8DDC-14947536EFF1}"/>
              </a:ext>
            </a:extLst>
          </p:cNvPr>
          <p:cNvSpPr>
            <a:spLocks noGrp="1"/>
          </p:cNvSpPr>
          <p:nvPr>
            <p:ph type="body" sz="quarter" idx="13"/>
          </p:nvPr>
        </p:nvSpPr>
        <p:spPr>
          <a:xfrm>
            <a:off x="839788" y="1718755"/>
            <a:ext cx="5256212" cy="4196419"/>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2" name="Content Placeholder 11">
            <a:extLst>
              <a:ext uri="{FF2B5EF4-FFF2-40B4-BE49-F238E27FC236}">
                <a16:creationId xmlns:a16="http://schemas.microsoft.com/office/drawing/2014/main" id="{F1A1DA74-29F3-41AC-BBC6-590B5DDEEA91}"/>
              </a:ext>
            </a:extLst>
          </p:cNvPr>
          <p:cNvSpPr>
            <a:spLocks noGrp="1"/>
          </p:cNvSpPr>
          <p:nvPr>
            <p:ph sz="quarter" idx="15"/>
          </p:nvPr>
        </p:nvSpPr>
        <p:spPr>
          <a:xfrm>
            <a:off x="6096000" y="1703388"/>
            <a:ext cx="5283200" cy="4211637"/>
          </a:xfrm>
          <a:prstGeom prst="rect">
            <a:avLst/>
          </a:prstGeom>
          <a:solidFill>
            <a:srgbClr val="FFE8E4"/>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86075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hasCustomPrompt="1"/>
          </p:nvPr>
        </p:nvSpPr>
        <p:spPr>
          <a:xfrm>
            <a:off x="608829" y="1571625"/>
            <a:ext cx="7678959"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99635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28530" y="2887807"/>
            <a:ext cx="6869550" cy="1885951"/>
          </a:xfrm>
          <a:prstGeom prst="rect">
            <a:avLst/>
          </a:prstGeom>
        </p:spPr>
        <p:txBody>
          <a:bodyPr vert="horz" lIns="0" tIns="0" rIns="0" bIns="0" rtlCol="0" anchor="t">
            <a:normAutofit/>
          </a:bodyPr>
          <a:lstStyle>
            <a:lvl1pPr>
              <a:defRPr sz="3600" b="1">
                <a:solidFill>
                  <a:schemeClr val="accent2"/>
                </a:solidFill>
                <a:latin typeface="+mj-lt"/>
              </a:defRPr>
            </a:lvl1pPr>
          </a:lstStyle>
          <a:p>
            <a:r>
              <a:rPr lang="en-US" dirty="0"/>
              <a:t>Select object to edit Master title style</a:t>
            </a:r>
            <a:endParaRPr lang="en-AU" dirty="0"/>
          </a:p>
        </p:txBody>
      </p:sp>
      <p:sp>
        <p:nvSpPr>
          <p:cNvPr id="8" name="Date Placeholder 3">
            <a:extLst>
              <a:ext uri="{FF2B5EF4-FFF2-40B4-BE49-F238E27FC236}">
                <a16:creationId xmlns:a16="http://schemas.microsoft.com/office/drawing/2014/main" id="{8D424098-2204-479D-9BF7-4E57F1B455C2}"/>
              </a:ext>
            </a:extLst>
          </p:cNvPr>
          <p:cNvSpPr>
            <a:spLocks noGrp="1"/>
          </p:cNvSpPr>
          <p:nvPr>
            <p:ph type="dt" sz="half" idx="2"/>
          </p:nvPr>
        </p:nvSpPr>
        <p:spPr>
          <a:xfrm>
            <a:off x="628530" y="6186278"/>
            <a:ext cx="2743200" cy="365125"/>
          </a:xfrm>
          <a:prstGeom prst="rect">
            <a:avLst/>
          </a:prstGeom>
        </p:spPr>
        <p:txBody>
          <a:bodyPr vert="horz" lIns="0" tIns="0" rIns="0" bIns="0" rtlCol="0" anchor="ctr"/>
          <a:lstStyle>
            <a:lvl1pPr algn="l">
              <a:defRPr sz="1200" cap="all" baseline="0">
                <a:solidFill>
                  <a:schemeClr val="tx1"/>
                </a:solidFill>
              </a:defRPr>
            </a:lvl1pPr>
          </a:lstStyle>
          <a:p>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63000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
        <p:nvSpPr>
          <p:cNvPr id="9" name="Text Placeholder 8">
            <a:extLst>
              <a:ext uri="{FF2B5EF4-FFF2-40B4-BE49-F238E27FC236}">
                <a16:creationId xmlns:a16="http://schemas.microsoft.com/office/drawing/2014/main" id="{325C01A9-A294-3FEC-B367-29772FDE602B}"/>
              </a:ext>
            </a:extLst>
          </p:cNvPr>
          <p:cNvSpPr>
            <a:spLocks noGrp="1"/>
          </p:cNvSpPr>
          <p:nvPr>
            <p:ph type="body" sz="quarter" idx="11" hasCustomPrompt="1"/>
          </p:nvPr>
        </p:nvSpPr>
        <p:spPr>
          <a:xfrm>
            <a:off x="628530" y="5267990"/>
            <a:ext cx="5827713" cy="419100"/>
          </a:xfrm>
          <a:prstGeom prst="rect">
            <a:avLst/>
          </a:prstGeom>
        </p:spPr>
        <p:txBody>
          <a:bodyPr lIns="0" tIns="72000" rIns="0" bIns="72000"/>
          <a:lstStyle>
            <a:lvl1pPr>
              <a:defRPr sz="1200">
                <a:latin typeface="+mn-lt"/>
              </a:defRPr>
            </a:lvl1pPr>
            <a:lvl2pPr>
              <a:defRPr sz="1800">
                <a:latin typeface="+mn-lt"/>
              </a:defRPr>
            </a:lvl2pPr>
            <a:lvl3pPr>
              <a:defRPr sz="1800">
                <a:latin typeface="+mn-lt"/>
              </a:defRPr>
            </a:lvl3pPr>
            <a:lvl4pPr>
              <a:defRPr sz="1800">
                <a:latin typeface="+mn-lt"/>
              </a:defRPr>
            </a:lvl4pPr>
            <a:lvl5pPr>
              <a:defRPr sz="1800">
                <a:latin typeface="+mn-lt"/>
              </a:defRPr>
            </a:lvl5pPr>
          </a:lstStyle>
          <a:p>
            <a:pPr lvl="0"/>
            <a:r>
              <a:rPr lang="en-US" dirty="0"/>
              <a:t>DIVISION | BRANCH</a:t>
            </a:r>
            <a:endParaRPr lang="en-AU" dirty="0"/>
          </a:p>
        </p:txBody>
      </p:sp>
    </p:spTree>
    <p:extLst>
      <p:ext uri="{BB962C8B-B14F-4D97-AF65-F5344CB8AC3E}">
        <p14:creationId xmlns:p14="http://schemas.microsoft.com/office/powerpoint/2010/main" val="370100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titl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2736055"/>
            <a:ext cx="7479367" cy="1073779"/>
          </a:xfrm>
          <a:prstGeom prst="rect">
            <a:avLst/>
          </a:prstGeom>
        </p:spPr>
        <p:txBody>
          <a:bodyPr vert="horz" lIns="0" tIns="0" rIns="0" bIns="0" rtlCol="0" anchor="t">
            <a:normAutofit/>
          </a:bodyPr>
          <a:lstStyle>
            <a:lvl1pPr>
              <a:defRPr sz="3600" b="1">
                <a:latin typeface="+mj-lt"/>
              </a:defRPr>
            </a:lvl1pPr>
          </a:lstStyle>
          <a:p>
            <a:r>
              <a:rPr lang="en-US" dirty="0"/>
              <a:t>Select object to edit Master title style</a:t>
            </a:r>
            <a:endParaRPr lang="en-AU" dirty="0"/>
          </a:p>
        </p:txBody>
      </p:sp>
      <p:sp>
        <p:nvSpPr>
          <p:cNvPr id="1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4030073"/>
            <a:ext cx="7479368" cy="2132946"/>
          </a:xfrm>
          <a:prstGeom prst="rect">
            <a:avLst/>
          </a:prstGeom>
        </p:spPr>
        <p:txBody>
          <a:bodyPr vert="horz" lIns="0" tIns="0" rIns="0" bIns="0" rtlCol="0">
            <a:normAutofit/>
          </a:bodyPr>
          <a:lstStyle>
            <a:lvl1pPr>
              <a:defRPr sz="1800">
                <a:latin typeface="+mn-lt"/>
              </a:defRPr>
            </a:lvl1pPr>
            <a:lvl2pPr>
              <a:defRPr sz="1600"/>
            </a:lvl2pPr>
            <a:lvl3pPr>
              <a:defRPr sz="2000"/>
            </a:lvl3pPr>
            <a:lvl4pPr>
              <a:defRPr sz="2000"/>
            </a:lvl4pPr>
            <a:lvl5pPr>
              <a:defRPr sz="2000"/>
            </a:lvl5pPr>
          </a:lstStyle>
          <a:p>
            <a:pPr lvl="0"/>
            <a:r>
              <a:rPr lang="en-US" dirty="0"/>
              <a:t>Select object to edit Master text styles</a:t>
            </a:r>
          </a:p>
        </p:txBody>
      </p:sp>
      <p:sp>
        <p:nvSpPr>
          <p:cNvPr id="19" name="!!Signifier">
            <a:extLst>
              <a:ext uri="{FF2B5EF4-FFF2-40B4-BE49-F238E27FC236}">
                <a16:creationId xmlns:a16="http://schemas.microsoft.com/office/drawing/2014/main" id="{ACCA0034-4597-4AED-B81F-0D3467AB6544}"/>
              </a:ext>
            </a:extLst>
          </p:cNvPr>
          <p:cNvSpPr/>
          <p:nvPr userDrawn="1"/>
        </p:nvSpPr>
        <p:spPr>
          <a:xfrm>
            <a:off x="0" y="2426012"/>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
        <p:nvSpPr>
          <p:cNvPr id="7"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8"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Tree>
    <p:extLst>
      <p:ext uri="{BB962C8B-B14F-4D97-AF65-F5344CB8AC3E}">
        <p14:creationId xmlns:p14="http://schemas.microsoft.com/office/powerpoint/2010/main" val="237577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19"/>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hasCustomPrompt="1"/>
          </p:nvPr>
        </p:nvSpPr>
        <p:spPr>
          <a:xfrm>
            <a:off x="608830" y="1571625"/>
            <a:ext cx="3405958"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9" name="Straight Connector 8">
            <a:extLst>
              <a:ext uri="{FF2B5EF4-FFF2-40B4-BE49-F238E27FC236}">
                <a16:creationId xmlns:a16="http://schemas.microsoft.com/office/drawing/2014/main" id="{EE4463BD-00FD-B1F5-4E33-43DB4841D7EF}"/>
              </a:ext>
            </a:extLst>
          </p:cNvPr>
          <p:cNvCxnSpPr/>
          <p:nvPr userDrawn="1"/>
        </p:nvCxnSpPr>
        <p:spPr>
          <a:xfrm>
            <a:off x="4190311" y="1571625"/>
            <a:ext cx="0" cy="4539140"/>
          </a:xfrm>
          <a:prstGeom prst="line">
            <a:avLst/>
          </a:prstGeom>
          <a:ln w="9525"/>
        </p:spPr>
        <p:style>
          <a:lnRef idx="1">
            <a:schemeClr val="dk1"/>
          </a:lnRef>
          <a:fillRef idx="0">
            <a:schemeClr val="dk1"/>
          </a:fillRef>
          <a:effectRef idx="0">
            <a:schemeClr val="dk1"/>
          </a:effectRef>
          <a:fontRef idx="minor">
            <a:schemeClr val="tx1"/>
          </a:fontRef>
        </p:style>
      </p:cxnSp>
      <p:sp>
        <p:nvSpPr>
          <p:cNvPr id="10" name="Text Placeholder 8">
            <a:extLst>
              <a:ext uri="{FF2B5EF4-FFF2-40B4-BE49-F238E27FC236}">
                <a16:creationId xmlns:a16="http://schemas.microsoft.com/office/drawing/2014/main" id="{C0215EE4-65EA-2053-8431-D596FDF3538B}"/>
              </a:ext>
            </a:extLst>
          </p:cNvPr>
          <p:cNvSpPr>
            <a:spLocks noGrp="1"/>
          </p:cNvSpPr>
          <p:nvPr>
            <p:ph type="body" sz="quarter" idx="16" hasCustomPrompt="1"/>
          </p:nvPr>
        </p:nvSpPr>
        <p:spPr>
          <a:xfrm>
            <a:off x="4378976" y="1571625"/>
            <a:ext cx="3405958"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53897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lue-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7176101" cy="472573"/>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4" name="Text Placeholder 8">
            <a:extLst>
              <a:ext uri="{FF2B5EF4-FFF2-40B4-BE49-F238E27FC236}">
                <a16:creationId xmlns:a16="http://schemas.microsoft.com/office/drawing/2014/main" id="{B37DF9BE-7AD1-A487-8045-56B8A73919B9}"/>
              </a:ext>
            </a:extLst>
          </p:cNvPr>
          <p:cNvSpPr>
            <a:spLocks noGrp="1"/>
          </p:cNvSpPr>
          <p:nvPr>
            <p:ph type="body" sz="quarter" idx="13" hasCustomPrompt="1"/>
          </p:nvPr>
        </p:nvSpPr>
        <p:spPr>
          <a:xfrm>
            <a:off x="608829" y="1571625"/>
            <a:ext cx="7678959" cy="4539139"/>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2" name="!!Signifier">
            <a:extLst>
              <a:ext uri="{FF2B5EF4-FFF2-40B4-BE49-F238E27FC236}">
                <a16:creationId xmlns:a16="http://schemas.microsoft.com/office/drawing/2014/main" id="{54E40D6C-250A-4BF9-3531-CFBF9D3A61E2}"/>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453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379341"/>
            <a:ext cx="10963780" cy="595290"/>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167799"/>
            <a:ext cx="10963780" cy="4928201"/>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958293D5-8D91-E362-AE12-F4C6EFFA2CB2}"/>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ignifier">
            <a:extLst>
              <a:ext uri="{FF2B5EF4-FFF2-40B4-BE49-F238E27FC236}">
                <a16:creationId xmlns:a16="http://schemas.microsoft.com/office/drawing/2014/main" id="{E0AF1085-21AE-D3C9-265F-86070A3CFEA2}"/>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17457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2">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608830"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13" name="Straight Connector 12"/>
          <p:cNvCxnSpPr>
            <a:cxnSpLocks/>
          </p:cNvCxnSpPr>
          <p:nvPr userDrawn="1"/>
        </p:nvCxnSpPr>
        <p:spPr>
          <a:xfrm>
            <a:off x="4190311" y="1167799"/>
            <a:ext cx="0" cy="4942966"/>
          </a:xfrm>
          <a:prstGeom prst="line">
            <a:avLst/>
          </a:prstGeom>
          <a:ln w="9525"/>
        </p:spPr>
        <p:style>
          <a:lnRef idx="1">
            <a:schemeClr val="dk1"/>
          </a:lnRef>
          <a:fillRef idx="0">
            <a:schemeClr val="dk1"/>
          </a:fillRef>
          <a:effectRef idx="0">
            <a:schemeClr val="dk1"/>
          </a:effectRef>
          <a:fontRef idx="minor">
            <a:schemeClr val="tx1"/>
          </a:fontRef>
        </p:style>
      </p:cxnSp>
      <p:cxnSp>
        <p:nvCxnSpPr>
          <p:cNvPr id="14" name="Straight Connector 13"/>
          <p:cNvCxnSpPr>
            <a:cxnSpLocks/>
          </p:cNvCxnSpPr>
          <p:nvPr userDrawn="1"/>
        </p:nvCxnSpPr>
        <p:spPr>
          <a:xfrm>
            <a:off x="7980828"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16"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0065" y="374143"/>
            <a:ext cx="10963780" cy="586440"/>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7" name="Text Placeholder 8"/>
          <p:cNvSpPr>
            <a:spLocks noGrp="1"/>
          </p:cNvSpPr>
          <p:nvPr>
            <p:ph type="body" sz="quarter" idx="16" hasCustomPrompt="1"/>
          </p:nvPr>
        </p:nvSpPr>
        <p:spPr>
          <a:xfrm>
            <a:off x="4378976"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18" name="Text Placeholder 8"/>
          <p:cNvSpPr>
            <a:spLocks noGrp="1"/>
          </p:cNvSpPr>
          <p:nvPr>
            <p:ph type="body" sz="quarter" idx="17" hasCustomPrompt="1"/>
          </p:nvPr>
        </p:nvSpPr>
        <p:spPr>
          <a:xfrm>
            <a:off x="8166652"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1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2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4" name="Straight Connector 3">
            <a:extLst>
              <a:ext uri="{FF2B5EF4-FFF2-40B4-BE49-F238E27FC236}">
                <a16:creationId xmlns:a16="http://schemas.microsoft.com/office/drawing/2014/main" id="{8D900DFD-B175-4E94-83C5-C92F9812B833}"/>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ignifier">
            <a:extLst>
              <a:ext uri="{FF2B5EF4-FFF2-40B4-BE49-F238E27FC236}">
                <a16:creationId xmlns:a16="http://schemas.microsoft.com/office/drawing/2014/main" id="{53B3634D-61B2-3DFB-8C44-2E5CFAC5B00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85581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5"/>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DD642D6-C73A-3977-5402-3973079CD15C}"/>
              </a:ext>
            </a:extLst>
          </p:cNvPr>
          <p:cNvSpPr>
            <a:spLocks noGrp="1"/>
          </p:cNvSpPr>
          <p:nvPr>
            <p:ph idx="1" hasCustomPrompt="1"/>
          </p:nvPr>
        </p:nvSpPr>
        <p:spPr>
          <a:xfrm>
            <a:off x="4337259" y="1167799"/>
            <a:ext cx="7235352" cy="4924528"/>
          </a:xfrm>
          <a:prstGeom prst="rect">
            <a:avLst/>
          </a:prstGeom>
        </p:spPr>
        <p:txBody>
          <a:bodyPr lIns="0" tIns="0" rIns="0" bIns="0"/>
          <a:lstStyle>
            <a:lvl1pPr marL="0" indent="0">
              <a:buNone/>
              <a:defRPr sz="1800">
                <a:latin typeface="+mn-lt"/>
              </a:defRPr>
            </a:lvl1pPr>
          </a:lstStyle>
          <a:p>
            <a:pPr lvl="0"/>
            <a:r>
              <a:rPr lang="en-US" dirty="0"/>
              <a:t>Select object to edit Master text styles</a:t>
            </a:r>
          </a:p>
        </p:txBody>
      </p:sp>
      <p:sp>
        <p:nvSpPr>
          <p:cNvPr id="3" name="Text Placeholder 8">
            <a:extLst>
              <a:ext uri="{FF2B5EF4-FFF2-40B4-BE49-F238E27FC236}">
                <a16:creationId xmlns:a16="http://schemas.microsoft.com/office/drawing/2014/main" id="{1F34422D-BE4A-7EB7-3FC5-B33560A74AED}"/>
              </a:ext>
            </a:extLst>
          </p:cNvPr>
          <p:cNvSpPr>
            <a:spLocks noGrp="1"/>
          </p:cNvSpPr>
          <p:nvPr>
            <p:ph type="body" sz="quarter" idx="13" hasCustomPrompt="1"/>
          </p:nvPr>
        </p:nvSpPr>
        <p:spPr>
          <a:xfrm>
            <a:off x="608830"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4" name="Straight Connector 3">
            <a:extLst>
              <a:ext uri="{FF2B5EF4-FFF2-40B4-BE49-F238E27FC236}">
                <a16:creationId xmlns:a16="http://schemas.microsoft.com/office/drawing/2014/main" id="{45369604-83CA-16F1-1392-C069C75B8498}"/>
              </a:ext>
            </a:extLst>
          </p:cNvPr>
          <p:cNvCxnSpPr>
            <a:cxnSpLocks/>
          </p:cNvCxnSpPr>
          <p:nvPr userDrawn="1"/>
        </p:nvCxnSpPr>
        <p:spPr>
          <a:xfrm>
            <a:off x="4176023"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9" name="Title Placeholder 1">
            <a:extLst>
              <a:ext uri="{FF2B5EF4-FFF2-40B4-BE49-F238E27FC236}">
                <a16:creationId xmlns:a16="http://schemas.microsoft.com/office/drawing/2014/main" id="{58E76207-8692-DB80-D012-B0DFC60A3D7B}"/>
              </a:ext>
            </a:extLst>
          </p:cNvPr>
          <p:cNvSpPr>
            <a:spLocks noGrp="1"/>
          </p:cNvSpPr>
          <p:nvPr>
            <p:ph type="title" hasCustomPrompt="1"/>
          </p:nvPr>
        </p:nvSpPr>
        <p:spPr>
          <a:xfrm>
            <a:off x="608830" y="379341"/>
            <a:ext cx="10963778" cy="562768"/>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2" name="Footer Placeholder 4">
            <a:extLst>
              <a:ext uri="{FF2B5EF4-FFF2-40B4-BE49-F238E27FC236}">
                <a16:creationId xmlns:a16="http://schemas.microsoft.com/office/drawing/2014/main" id="{73D0BCD6-DF9A-6309-8E83-755B94EDCE2C}"/>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3" name="Slide Number Placeholder 5">
            <a:extLst>
              <a:ext uri="{FF2B5EF4-FFF2-40B4-BE49-F238E27FC236}">
                <a16:creationId xmlns:a16="http://schemas.microsoft.com/office/drawing/2014/main" id="{E98F3FE9-2316-BB8A-D7B7-247B254A4666}"/>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E0337E14-BD45-A34A-96D7-C98B39D803D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ignifier">
            <a:extLst>
              <a:ext uri="{FF2B5EF4-FFF2-40B4-BE49-F238E27FC236}">
                <a16:creationId xmlns:a16="http://schemas.microsoft.com/office/drawing/2014/main" id="{05EABFD3-A139-CCE1-C689-AC039AEDABA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2633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6"/>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4">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Title Placeholder 1">
            <a:extLst>
              <a:ext uri="{FF2B5EF4-FFF2-40B4-BE49-F238E27FC236}">
                <a16:creationId xmlns:a16="http://schemas.microsoft.com/office/drawing/2014/main" id="{867154FF-72FE-2EEC-02A5-35AE4731CE4B}"/>
              </a:ext>
            </a:extLst>
          </p:cNvPr>
          <p:cNvSpPr>
            <a:spLocks noGrp="1"/>
          </p:cNvSpPr>
          <p:nvPr>
            <p:ph type="title" hasCustomPrompt="1"/>
          </p:nvPr>
        </p:nvSpPr>
        <p:spPr>
          <a:xfrm>
            <a:off x="608830" y="402187"/>
            <a:ext cx="10963780" cy="765611"/>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cxnSp>
        <p:nvCxnSpPr>
          <p:cNvPr id="6" name="Straight Connector 5">
            <a:extLst>
              <a:ext uri="{FF2B5EF4-FFF2-40B4-BE49-F238E27FC236}">
                <a16:creationId xmlns:a16="http://schemas.microsoft.com/office/drawing/2014/main" id="{CD444242-79F5-8ED7-2C7C-06E8C182B84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ignifier">
            <a:extLst>
              <a:ext uri="{FF2B5EF4-FFF2-40B4-BE49-F238E27FC236}">
                <a16:creationId xmlns:a16="http://schemas.microsoft.com/office/drawing/2014/main" id="{464245AE-7004-CB55-333E-CC19C457B7FD}"/>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0674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7"/>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digenous-content-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10194288" cy="744971"/>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715436"/>
            <a:ext cx="10963780" cy="3938210"/>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2215662" y="6318250"/>
            <a:ext cx="7764157"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Signifier">
            <a:extLst>
              <a:ext uri="{FF2B5EF4-FFF2-40B4-BE49-F238E27FC236}">
                <a16:creationId xmlns:a16="http://schemas.microsoft.com/office/drawing/2014/main" id="{AC66F48D-8533-BEF1-855B-1D47ED124C28}"/>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269626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ull_ou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ext Placeholder 8"/>
          <p:cNvSpPr>
            <a:spLocks noGrp="1"/>
          </p:cNvSpPr>
          <p:nvPr>
            <p:ph type="body" sz="quarter" idx="13" hasCustomPrompt="1"/>
          </p:nvPr>
        </p:nvSpPr>
        <p:spPr>
          <a:xfrm>
            <a:off x="608830"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34" name="Google Shape;353;p23"/>
          <p:cNvCxnSpPr/>
          <p:nvPr userDrawn="1"/>
        </p:nvCxnSpPr>
        <p:spPr>
          <a:xfrm>
            <a:off x="608830"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36" name="Text Placeholder 8"/>
          <p:cNvSpPr>
            <a:spLocks noGrp="1"/>
          </p:cNvSpPr>
          <p:nvPr>
            <p:ph type="body" sz="quarter" idx="16" hasCustomPrompt="1"/>
          </p:nvPr>
        </p:nvSpPr>
        <p:spPr>
          <a:xfrm>
            <a:off x="608830" y="3935133"/>
            <a:ext cx="2512989"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37" name="Text Placeholder 8"/>
          <p:cNvSpPr>
            <a:spLocks noGrp="1"/>
          </p:cNvSpPr>
          <p:nvPr>
            <p:ph type="body" sz="quarter" idx="17" hasCustomPrompt="1"/>
          </p:nvPr>
        </p:nvSpPr>
        <p:spPr>
          <a:xfrm>
            <a:off x="3692194" y="3935133"/>
            <a:ext cx="2562995"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38" name="Text Placeholder 8"/>
          <p:cNvSpPr>
            <a:spLocks noGrp="1"/>
          </p:cNvSpPr>
          <p:nvPr>
            <p:ph type="body" sz="quarter" idx="18" hasCustomPrompt="1"/>
          </p:nvPr>
        </p:nvSpPr>
        <p:spPr>
          <a:xfrm>
            <a:off x="6775558" y="3935133"/>
            <a:ext cx="2562995" cy="1438037"/>
          </a:xfrm>
          <a:prstGeom prst="rect">
            <a:avLst/>
          </a:prstGeom>
        </p:spPr>
        <p:txBody>
          <a:bodyPr lIns="0" tIns="36000" rIns="0" bIns="36000"/>
          <a:lstStyle>
            <a:lvl1pPr algn="ctr">
              <a:defRPr sz="1800">
                <a:latin typeface="+mn-lt"/>
              </a:defRPr>
            </a:lvl1pPr>
          </a:lstStyle>
          <a:p>
            <a:pPr lvl="0"/>
            <a:r>
              <a:rPr lang="en-US" dirty="0"/>
              <a:t>Select object to edit Master text styles</a:t>
            </a:r>
          </a:p>
        </p:txBody>
      </p:sp>
      <p:sp>
        <p:nvSpPr>
          <p:cNvPr id="1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15" name="Text Placeholder 8"/>
          <p:cNvSpPr>
            <a:spLocks noGrp="1"/>
          </p:cNvSpPr>
          <p:nvPr>
            <p:ph type="body" sz="quarter" idx="19" hasCustomPrompt="1"/>
          </p:nvPr>
        </p:nvSpPr>
        <p:spPr>
          <a:xfrm>
            <a:off x="3692194"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6" name="Google Shape;353;p23"/>
          <p:cNvCxnSpPr/>
          <p:nvPr userDrawn="1"/>
        </p:nvCxnSpPr>
        <p:spPr>
          <a:xfrm>
            <a:off x="3692194" y="2337718"/>
            <a:ext cx="2562995" cy="0"/>
          </a:xfrm>
          <a:prstGeom prst="straightConnector1">
            <a:avLst/>
          </a:prstGeom>
          <a:noFill/>
          <a:ln w="9525" cap="flat" cmpd="sng">
            <a:solidFill>
              <a:srgbClr val="000000"/>
            </a:solidFill>
            <a:prstDash val="solid"/>
            <a:round/>
            <a:headEnd type="none" w="sm" len="sm"/>
            <a:tailEnd type="none" w="sm" len="sm"/>
          </a:ln>
        </p:spPr>
      </p:cxnSp>
      <p:sp>
        <p:nvSpPr>
          <p:cNvPr id="17" name="Text Placeholder 8"/>
          <p:cNvSpPr>
            <a:spLocks noGrp="1"/>
          </p:cNvSpPr>
          <p:nvPr>
            <p:ph type="body" sz="quarter" idx="20" hasCustomPrompt="1"/>
          </p:nvPr>
        </p:nvSpPr>
        <p:spPr>
          <a:xfrm>
            <a:off x="6775558" y="1840020"/>
            <a:ext cx="2562995" cy="426258"/>
          </a:xfrm>
          <a:prstGeom prst="rect">
            <a:avLst/>
          </a:prstGeom>
        </p:spPr>
        <p:txBody>
          <a:bodyPr lIns="0" tIns="36000" rIns="0" bIns="36000"/>
          <a:lstStyle>
            <a:lvl1pPr algn="ctr">
              <a:defRPr sz="1800">
                <a:latin typeface="+mj-lt"/>
              </a:defRPr>
            </a:lvl1pPr>
          </a:lstStyle>
          <a:p>
            <a:pPr lvl="0"/>
            <a:r>
              <a:rPr lang="en-US" dirty="0"/>
              <a:t>EDIT TEXT STYLES</a:t>
            </a:r>
          </a:p>
        </p:txBody>
      </p:sp>
      <p:cxnSp>
        <p:nvCxnSpPr>
          <p:cNvPr id="18" name="Google Shape;353;p23"/>
          <p:cNvCxnSpPr/>
          <p:nvPr userDrawn="1"/>
        </p:nvCxnSpPr>
        <p:spPr>
          <a:xfrm>
            <a:off x="6775558" y="2337718"/>
            <a:ext cx="2562995" cy="0"/>
          </a:xfrm>
          <a:prstGeom prst="straightConnector1">
            <a:avLst/>
          </a:prstGeom>
          <a:noFill/>
          <a:ln w="9525" cap="flat" cmpd="sng">
            <a:solidFill>
              <a:srgbClr val="000000"/>
            </a:solidFill>
            <a:prstDash val="solid"/>
            <a:round/>
            <a:headEnd type="none" w="sm" len="sm"/>
            <a:tailEnd type="none" w="sm" len="sm"/>
          </a:ln>
        </p:spPr>
      </p:cxnSp>
    </p:spTree>
    <p:extLst>
      <p:ext uri="{BB962C8B-B14F-4D97-AF65-F5344CB8AC3E}">
        <p14:creationId xmlns:p14="http://schemas.microsoft.com/office/powerpoint/2010/main" val="2546806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379341"/>
            <a:ext cx="10963780" cy="595290"/>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167799"/>
            <a:ext cx="10963780" cy="4928201"/>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958293D5-8D91-E362-AE12-F4C6EFFA2CB2}"/>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ignifier">
            <a:extLst>
              <a:ext uri="{FF2B5EF4-FFF2-40B4-BE49-F238E27FC236}">
                <a16:creationId xmlns:a16="http://schemas.microsoft.com/office/drawing/2014/main" id="{E0AF1085-21AE-D3C9-265F-86070A3CFEA2}"/>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10781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 grpId="2"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ull_out_2">
    <p:spTree>
      <p:nvGrpSpPr>
        <p:cNvPr id="1" name=""/>
        <p:cNvGrpSpPr/>
        <p:nvPr/>
      </p:nvGrpSpPr>
      <p:grpSpPr>
        <a:xfrm>
          <a:off x="0" y="0"/>
          <a:ext cx="0" cy="0"/>
          <a:chOff x="0" y="0"/>
          <a:chExt cx="0" cy="0"/>
        </a:xfrm>
      </p:grpSpPr>
      <p:sp>
        <p:nvSpPr>
          <p:cNvPr id="8" name="Picture Placeholder 30">
            <a:extLst>
              <a:ext uri="{FF2B5EF4-FFF2-40B4-BE49-F238E27FC236}">
                <a16:creationId xmlns:a16="http://schemas.microsoft.com/office/drawing/2014/main" id="{46A6265F-71AA-4F67-96D7-4A5FFAAF4252}"/>
              </a:ext>
            </a:extLst>
          </p:cNvPr>
          <p:cNvSpPr>
            <a:spLocks noGrp="1" noChangeAspect="1"/>
          </p:cNvSpPr>
          <p:nvPr>
            <p:ph type="pic" sz="quarter" idx="14" hasCustomPrompt="1"/>
          </p:nvPr>
        </p:nvSpPr>
        <p:spPr>
          <a:xfrm>
            <a:off x="3746351" y="621727"/>
            <a:ext cx="7817606" cy="5489037"/>
          </a:xfrm>
          <a:custGeom>
            <a:avLst/>
            <a:gdLst>
              <a:gd name="connsiteX0" fmla="*/ 0 w 8008547"/>
              <a:gd name="connsiteY0" fmla="*/ 0 h 5638793"/>
              <a:gd name="connsiteX1" fmla="*/ 8008547 w 8008547"/>
              <a:gd name="connsiteY1" fmla="*/ 0 h 5638793"/>
              <a:gd name="connsiteX2" fmla="*/ 8008547 w 8008547"/>
              <a:gd name="connsiteY2" fmla="*/ 5638793 h 5638793"/>
              <a:gd name="connsiteX3" fmla="*/ 0 w 8008547"/>
              <a:gd name="connsiteY3" fmla="*/ 5638793 h 5638793"/>
              <a:gd name="connsiteX4" fmla="*/ 0 w 8008547"/>
              <a:gd name="connsiteY4" fmla="*/ 3462416 h 5638793"/>
              <a:gd name="connsiteX5" fmla="*/ 576325 w 8008547"/>
              <a:gd name="connsiteY5" fmla="*/ 2886162 h 5638793"/>
              <a:gd name="connsiteX6" fmla="*/ 594013 w 8008547"/>
              <a:gd name="connsiteY6" fmla="*/ 2861675 h 5638793"/>
              <a:gd name="connsiteX7" fmla="*/ 602857 w 8008547"/>
              <a:gd name="connsiteY7" fmla="*/ 2833890 h 5638793"/>
              <a:gd name="connsiteX8" fmla="*/ 602858 w 8008547"/>
              <a:gd name="connsiteY8" fmla="*/ 2805006 h 5638793"/>
              <a:gd name="connsiteX9" fmla="*/ 594016 w 8008547"/>
              <a:gd name="connsiteY9" fmla="*/ 2777220 h 5638793"/>
              <a:gd name="connsiteX10" fmla="*/ 576331 w 8008547"/>
              <a:gd name="connsiteY10" fmla="*/ 2752729 h 5638793"/>
              <a:gd name="connsiteX11" fmla="*/ 0 w 8008547"/>
              <a:gd name="connsiteY11" fmla="*/ 2176377 h 5638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8547" h="5638793">
                <a:moveTo>
                  <a:pt x="0" y="0"/>
                </a:moveTo>
                <a:lnTo>
                  <a:pt x="8008547" y="0"/>
                </a:lnTo>
                <a:lnTo>
                  <a:pt x="8008547" y="5638793"/>
                </a:lnTo>
                <a:lnTo>
                  <a:pt x="0" y="5638793"/>
                </a:lnTo>
                <a:lnTo>
                  <a:pt x="0" y="3462416"/>
                </a:lnTo>
                <a:lnTo>
                  <a:pt x="576325" y="2886162"/>
                </a:lnTo>
                <a:lnTo>
                  <a:pt x="594013" y="2861675"/>
                </a:lnTo>
                <a:lnTo>
                  <a:pt x="602857" y="2833890"/>
                </a:lnTo>
                <a:cubicBezTo>
                  <a:pt x="602857" y="2824262"/>
                  <a:pt x="602858" y="2814633"/>
                  <a:pt x="602858" y="2805006"/>
                </a:cubicBezTo>
                <a:lnTo>
                  <a:pt x="594016" y="2777220"/>
                </a:lnTo>
                <a:lnTo>
                  <a:pt x="576331" y="2752729"/>
                </a:lnTo>
                <a:lnTo>
                  <a:pt x="0" y="2176377"/>
                </a:lnTo>
                <a:close/>
              </a:path>
            </a:pathLst>
          </a:custGeom>
          <a:solidFill>
            <a:schemeClr val="accent1">
              <a:lumMod val="20000"/>
              <a:lumOff val="80000"/>
            </a:schemeClr>
          </a:solidFill>
        </p:spPr>
        <p:txBody>
          <a:bodyPr wrap="square">
            <a:noAutofit/>
          </a:bodyPr>
          <a:lstStyle>
            <a:lvl1pPr>
              <a:defRPr sz="1800">
                <a:latin typeface="+mn-lt"/>
              </a:defRPr>
            </a:lvl1pPr>
          </a:lstStyle>
          <a:p>
            <a:r>
              <a:rPr lang="en-US" dirty="0"/>
              <a:t>Select the icon to add a picture</a:t>
            </a:r>
            <a:endParaRPr lang="en-AU" dirty="0"/>
          </a:p>
        </p:txBody>
      </p:sp>
      <p:sp>
        <p:nvSpPr>
          <p:cNvPr id="5"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6"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7" name="Text Placeholder 8"/>
          <p:cNvSpPr>
            <a:spLocks noGrp="1"/>
          </p:cNvSpPr>
          <p:nvPr>
            <p:ph type="body" sz="quarter" idx="13" hasCustomPrompt="1"/>
          </p:nvPr>
        </p:nvSpPr>
        <p:spPr>
          <a:xfrm>
            <a:off x="608830" y="621727"/>
            <a:ext cx="2941614" cy="5489037"/>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4" name="Straight Connector 3">
            <a:extLst>
              <a:ext uri="{FF2B5EF4-FFF2-40B4-BE49-F238E27FC236}">
                <a16:creationId xmlns:a16="http://schemas.microsoft.com/office/drawing/2014/main" id="{E5577096-1D76-0D4E-4D59-142B0CD4286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ignifier">
            <a:extLst>
              <a:ext uri="{FF2B5EF4-FFF2-40B4-BE49-F238E27FC236}">
                <a16:creationId xmlns:a16="http://schemas.microsoft.com/office/drawing/2014/main" id="{E5B27B44-7FD0-4484-731A-4144B3680DE1}"/>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46888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9"/>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ull_out_3">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398460BF-32EE-4008-8DDC-14947536EFF1}"/>
              </a:ext>
            </a:extLst>
          </p:cNvPr>
          <p:cNvSpPr>
            <a:spLocks noGrp="1"/>
          </p:cNvSpPr>
          <p:nvPr>
            <p:ph type="body" sz="quarter" idx="13" hasCustomPrompt="1"/>
          </p:nvPr>
        </p:nvSpPr>
        <p:spPr>
          <a:xfrm>
            <a:off x="608830" y="637309"/>
            <a:ext cx="3237841" cy="5392016"/>
          </a:xfrm>
          <a:prstGeom prst="rect">
            <a:avLst/>
          </a:prstGeom>
          <a:solidFill>
            <a:schemeClr val="accent1"/>
          </a:solidFill>
          <a:ln>
            <a:noFill/>
          </a:ln>
        </p:spPr>
        <p:txBody>
          <a:bodyPr lIns="180000" tIns="180000" rIns="180000" bIns="180000"/>
          <a:lstStyle>
            <a:lvl1pPr>
              <a:defRPr sz="1800">
                <a:latin typeface="+mn-lt"/>
              </a:defRPr>
            </a:lvl1pPr>
          </a:lstStyle>
          <a:p>
            <a:pPr lvl="0"/>
            <a:r>
              <a:rPr lang="en-US" dirty="0"/>
              <a:t>Select object to edit Master text styles</a:t>
            </a:r>
          </a:p>
        </p:txBody>
      </p:sp>
      <p:sp>
        <p:nvSpPr>
          <p:cNvPr id="7" name="Content Placeholder 7">
            <a:extLst>
              <a:ext uri="{FF2B5EF4-FFF2-40B4-BE49-F238E27FC236}">
                <a16:creationId xmlns:a16="http://schemas.microsoft.com/office/drawing/2014/main" id="{F4A12B04-E393-4DCC-9166-7EF7BED4CE1D}"/>
              </a:ext>
            </a:extLst>
          </p:cNvPr>
          <p:cNvSpPr>
            <a:spLocks noGrp="1"/>
          </p:cNvSpPr>
          <p:nvPr>
            <p:ph sz="quarter" idx="14"/>
          </p:nvPr>
        </p:nvSpPr>
        <p:spPr>
          <a:xfrm rot="2700000">
            <a:off x="3368714" y="2729449"/>
            <a:ext cx="952420" cy="961491"/>
          </a:xfrm>
          <a:custGeom>
            <a:avLst/>
            <a:gdLst>
              <a:gd name="connsiteX0" fmla="*/ 0 w 1127179"/>
              <a:gd name="connsiteY0" fmla="*/ 126023 h 1124001"/>
              <a:gd name="connsiteX1" fmla="*/ 126023 w 1127179"/>
              <a:gd name="connsiteY1" fmla="*/ 0 h 1124001"/>
              <a:gd name="connsiteX2" fmla="*/ 1001156 w 1127179"/>
              <a:gd name="connsiteY2" fmla="*/ 0 h 1124001"/>
              <a:gd name="connsiteX3" fmla="*/ 1127179 w 1127179"/>
              <a:gd name="connsiteY3" fmla="*/ 126023 h 1124001"/>
              <a:gd name="connsiteX4" fmla="*/ 1127179 w 1127179"/>
              <a:gd name="connsiteY4" fmla="*/ 997978 h 1124001"/>
              <a:gd name="connsiteX5" fmla="*/ 1001156 w 1127179"/>
              <a:gd name="connsiteY5" fmla="*/ 1124001 h 1124001"/>
              <a:gd name="connsiteX6" fmla="*/ 126023 w 1127179"/>
              <a:gd name="connsiteY6" fmla="*/ 1124001 h 1124001"/>
              <a:gd name="connsiteX7" fmla="*/ 0 w 1127179"/>
              <a:gd name="connsiteY7" fmla="*/ 997978 h 1124001"/>
              <a:gd name="connsiteX8" fmla="*/ 0 w 1127179"/>
              <a:gd name="connsiteY8" fmla="*/ 126023 h 1124001"/>
              <a:gd name="connsiteX0" fmla="*/ 0 w 1127179"/>
              <a:gd name="connsiteY0" fmla="*/ 126023 h 1124001"/>
              <a:gd name="connsiteX1" fmla="*/ 126023 w 1127179"/>
              <a:gd name="connsiteY1" fmla="*/ 0 h 1124001"/>
              <a:gd name="connsiteX2" fmla="*/ 174779 w 1127179"/>
              <a:gd name="connsiteY2" fmla="*/ 3410 h 1124001"/>
              <a:gd name="connsiteX3" fmla="*/ 1001156 w 1127179"/>
              <a:gd name="connsiteY3" fmla="*/ 0 h 1124001"/>
              <a:gd name="connsiteX4" fmla="*/ 1127179 w 1127179"/>
              <a:gd name="connsiteY4" fmla="*/ 126023 h 1124001"/>
              <a:gd name="connsiteX5" fmla="*/ 1127179 w 1127179"/>
              <a:gd name="connsiteY5" fmla="*/ 997978 h 1124001"/>
              <a:gd name="connsiteX6" fmla="*/ 1001156 w 1127179"/>
              <a:gd name="connsiteY6" fmla="*/ 1124001 h 1124001"/>
              <a:gd name="connsiteX7" fmla="*/ 126023 w 1127179"/>
              <a:gd name="connsiteY7" fmla="*/ 1124001 h 1124001"/>
              <a:gd name="connsiteX8" fmla="*/ 0 w 1127179"/>
              <a:gd name="connsiteY8" fmla="*/ 997978 h 1124001"/>
              <a:gd name="connsiteX9" fmla="*/ 0 w 1127179"/>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127179 w 1127808"/>
              <a:gd name="connsiteY6" fmla="*/ 997978 h 1124001"/>
              <a:gd name="connsiteX7" fmla="*/ 1001156 w 1127808"/>
              <a:gd name="connsiteY7" fmla="*/ 1124001 h 1124001"/>
              <a:gd name="connsiteX8" fmla="*/ 126023 w 1127808"/>
              <a:gd name="connsiteY8" fmla="*/ 1124001 h 1124001"/>
              <a:gd name="connsiteX9" fmla="*/ 0 w 1127808"/>
              <a:gd name="connsiteY9" fmla="*/ 997978 h 1124001"/>
              <a:gd name="connsiteX10" fmla="*/ 0 w 1127808"/>
              <a:gd name="connsiteY10"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001156 w 1127808"/>
              <a:gd name="connsiteY6" fmla="*/ 1124001 h 1124001"/>
              <a:gd name="connsiteX7" fmla="*/ 126023 w 1127808"/>
              <a:gd name="connsiteY7" fmla="*/ 1124001 h 1124001"/>
              <a:gd name="connsiteX8" fmla="*/ 0 w 1127808"/>
              <a:gd name="connsiteY8" fmla="*/ 997978 h 1124001"/>
              <a:gd name="connsiteX9" fmla="*/ 0 w 1127808"/>
              <a:gd name="connsiteY9" fmla="*/ 126023 h 1124001"/>
              <a:gd name="connsiteX0" fmla="*/ 0 w 1127808"/>
              <a:gd name="connsiteY0" fmla="*/ 126023 h 1124001"/>
              <a:gd name="connsiteX1" fmla="*/ 126023 w 1127808"/>
              <a:gd name="connsiteY1" fmla="*/ 0 h 1124001"/>
              <a:gd name="connsiteX2" fmla="*/ 174779 w 1127808"/>
              <a:gd name="connsiteY2" fmla="*/ 3410 h 1124001"/>
              <a:gd name="connsiteX3" fmla="*/ 1001156 w 1127808"/>
              <a:gd name="connsiteY3" fmla="*/ 0 h 1124001"/>
              <a:gd name="connsiteX4" fmla="*/ 1127179 w 1127808"/>
              <a:gd name="connsiteY4" fmla="*/ 126023 h 1124001"/>
              <a:gd name="connsiteX5" fmla="*/ 1127808 w 1127808"/>
              <a:gd name="connsiteY5" fmla="*/ 949705 h 1124001"/>
              <a:gd name="connsiteX6" fmla="*/ 126023 w 1127808"/>
              <a:gd name="connsiteY6" fmla="*/ 1124001 h 1124001"/>
              <a:gd name="connsiteX7" fmla="*/ 0 w 1127808"/>
              <a:gd name="connsiteY7" fmla="*/ 997978 h 1124001"/>
              <a:gd name="connsiteX8" fmla="*/ 0 w 1127808"/>
              <a:gd name="connsiteY8" fmla="*/ 126023 h 1124001"/>
              <a:gd name="connsiteX0" fmla="*/ 0 w 1127808"/>
              <a:gd name="connsiteY0" fmla="*/ 126023 h 1082383"/>
              <a:gd name="connsiteX1" fmla="*/ 126023 w 1127808"/>
              <a:gd name="connsiteY1" fmla="*/ 0 h 1082383"/>
              <a:gd name="connsiteX2" fmla="*/ 174779 w 1127808"/>
              <a:gd name="connsiteY2" fmla="*/ 3410 h 1082383"/>
              <a:gd name="connsiteX3" fmla="*/ 1001156 w 1127808"/>
              <a:gd name="connsiteY3" fmla="*/ 0 h 1082383"/>
              <a:gd name="connsiteX4" fmla="*/ 1127179 w 1127808"/>
              <a:gd name="connsiteY4" fmla="*/ 126023 h 1082383"/>
              <a:gd name="connsiteX5" fmla="*/ 1127808 w 1127808"/>
              <a:gd name="connsiteY5" fmla="*/ 949705 h 1082383"/>
              <a:gd name="connsiteX6" fmla="*/ 0 w 1127808"/>
              <a:gd name="connsiteY6" fmla="*/ 997978 h 1082383"/>
              <a:gd name="connsiteX7" fmla="*/ 0 w 1127808"/>
              <a:gd name="connsiteY7" fmla="*/ 126023 h 1082383"/>
              <a:gd name="connsiteX0" fmla="*/ 0 w 1127808"/>
              <a:gd name="connsiteY0" fmla="*/ 126023 h 949705"/>
              <a:gd name="connsiteX1" fmla="*/ 126023 w 1127808"/>
              <a:gd name="connsiteY1" fmla="*/ 0 h 949705"/>
              <a:gd name="connsiteX2" fmla="*/ 174779 w 1127808"/>
              <a:gd name="connsiteY2" fmla="*/ 3410 h 949705"/>
              <a:gd name="connsiteX3" fmla="*/ 1001156 w 1127808"/>
              <a:gd name="connsiteY3" fmla="*/ 0 h 949705"/>
              <a:gd name="connsiteX4" fmla="*/ 1127179 w 1127808"/>
              <a:gd name="connsiteY4" fmla="*/ 126023 h 949705"/>
              <a:gd name="connsiteX5" fmla="*/ 1127808 w 1127808"/>
              <a:gd name="connsiteY5" fmla="*/ 949705 h 949705"/>
              <a:gd name="connsiteX6" fmla="*/ 0 w 1127808"/>
              <a:gd name="connsiteY6" fmla="*/ 126023 h 949705"/>
              <a:gd name="connsiteX0" fmla="*/ 1001785 w 1001785"/>
              <a:gd name="connsiteY0" fmla="*/ 949705 h 949705"/>
              <a:gd name="connsiteX1" fmla="*/ 0 w 1001785"/>
              <a:gd name="connsiteY1" fmla="*/ 0 h 949705"/>
              <a:gd name="connsiteX2" fmla="*/ 48756 w 1001785"/>
              <a:gd name="connsiteY2" fmla="*/ 3410 h 949705"/>
              <a:gd name="connsiteX3" fmla="*/ 875133 w 1001785"/>
              <a:gd name="connsiteY3" fmla="*/ 0 h 949705"/>
              <a:gd name="connsiteX4" fmla="*/ 1001156 w 1001785"/>
              <a:gd name="connsiteY4" fmla="*/ 126023 h 949705"/>
              <a:gd name="connsiteX5" fmla="*/ 1001785 w 1001785"/>
              <a:gd name="connsiteY5"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3029 w 953029"/>
              <a:gd name="connsiteY0" fmla="*/ 949705 h 949705"/>
              <a:gd name="connsiteX1" fmla="*/ 0 w 953029"/>
              <a:gd name="connsiteY1" fmla="*/ 3410 h 949705"/>
              <a:gd name="connsiteX2" fmla="*/ 826377 w 953029"/>
              <a:gd name="connsiteY2" fmla="*/ 0 h 949705"/>
              <a:gd name="connsiteX3" fmla="*/ 952400 w 953029"/>
              <a:gd name="connsiteY3" fmla="*/ 126023 h 949705"/>
              <a:gd name="connsiteX4" fmla="*/ 953029 w 953029"/>
              <a:gd name="connsiteY4" fmla="*/ 949705 h 949705"/>
              <a:gd name="connsiteX0" fmla="*/ 951345 w 952420"/>
              <a:gd name="connsiteY0" fmla="*/ 961491 h 961491"/>
              <a:gd name="connsiteX1" fmla="*/ 0 w 952420"/>
              <a:gd name="connsiteY1" fmla="*/ 3410 h 961491"/>
              <a:gd name="connsiteX2" fmla="*/ 826377 w 952420"/>
              <a:gd name="connsiteY2" fmla="*/ 0 h 961491"/>
              <a:gd name="connsiteX3" fmla="*/ 952400 w 952420"/>
              <a:gd name="connsiteY3" fmla="*/ 126023 h 961491"/>
              <a:gd name="connsiteX4" fmla="*/ 951345 w 952420"/>
              <a:gd name="connsiteY4" fmla="*/ 961491 h 9614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420" h="961491">
                <a:moveTo>
                  <a:pt x="951345" y="961491"/>
                </a:moveTo>
                <a:cubicBezTo>
                  <a:pt x="947522" y="957893"/>
                  <a:pt x="903" y="3417"/>
                  <a:pt x="0" y="3410"/>
                </a:cubicBezTo>
                <a:lnTo>
                  <a:pt x="826377" y="0"/>
                </a:lnTo>
                <a:cubicBezTo>
                  <a:pt x="895978" y="0"/>
                  <a:pt x="952400" y="56422"/>
                  <a:pt x="952400" y="126023"/>
                </a:cubicBezTo>
                <a:cubicBezTo>
                  <a:pt x="952610" y="400584"/>
                  <a:pt x="951135" y="686930"/>
                  <a:pt x="951345" y="961491"/>
                </a:cubicBezTo>
                <a:close/>
              </a:path>
            </a:pathLst>
          </a:custGeo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9"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8FCD446D-8FE5-6EE2-A358-D4D94D6E8E1D}"/>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819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lain">
    <p:bg>
      <p:bgPr>
        <a:solidFill>
          <a:schemeClr val="bg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5"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6" name="Straight Connector 5">
            <a:extLst>
              <a:ext uri="{FF2B5EF4-FFF2-40B4-BE49-F238E27FC236}">
                <a16:creationId xmlns:a16="http://schemas.microsoft.com/office/drawing/2014/main" id="{DAD6AF8A-36C5-F92C-285F-3DC9FD06266B}"/>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1738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rogress_trees">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022F312-4D72-47FA-A88E-78E8DD605FF2}"/>
              </a:ext>
            </a:extLst>
          </p:cNvPr>
          <p:cNvGrpSpPr/>
          <p:nvPr userDrawn="1"/>
        </p:nvGrpSpPr>
        <p:grpSpPr>
          <a:xfrm>
            <a:off x="648284" y="1450249"/>
            <a:ext cx="4954566" cy="4382226"/>
            <a:chOff x="3816249" y="1703165"/>
            <a:chExt cx="4954566" cy="4382226"/>
          </a:xfrm>
        </p:grpSpPr>
        <p:sp>
          <p:nvSpPr>
            <p:cNvPr id="4" name="Rectangle 3">
              <a:extLst>
                <a:ext uri="{FF2B5EF4-FFF2-40B4-BE49-F238E27FC236}">
                  <a16:creationId xmlns:a16="http://schemas.microsoft.com/office/drawing/2014/main" id="{F5BA731D-7D65-4612-9C78-98D224ADFE2C}"/>
                </a:ext>
              </a:extLst>
            </p:cNvPr>
            <p:cNvSpPr/>
            <p:nvPr userDrawn="1"/>
          </p:nvSpPr>
          <p:spPr>
            <a:xfrm>
              <a:off x="5748338" y="2056344"/>
              <a:ext cx="847725" cy="37147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E5E8A12D-FF71-4B97-8FE2-0EBF061BB98D}"/>
                </a:ext>
              </a:extLst>
            </p:cNvPr>
            <p:cNvSpPr/>
            <p:nvPr userDrawn="1"/>
          </p:nvSpPr>
          <p:spPr>
            <a:xfrm>
              <a:off x="5748338" y="3158293"/>
              <a:ext cx="847725" cy="3047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C1F6E864-A493-40F7-9936-044A1994E5BD}"/>
                </a:ext>
              </a:extLst>
            </p:cNvPr>
            <p:cNvSpPr/>
            <p:nvPr userDrawn="1"/>
          </p:nvSpPr>
          <p:spPr>
            <a:xfrm>
              <a:off x="5748338" y="4034606"/>
              <a:ext cx="847725" cy="30477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EDCE4EDC-FAD4-4D2A-ADDD-B2D934E48A75}"/>
                </a:ext>
              </a:extLst>
            </p:cNvPr>
            <p:cNvSpPr/>
            <p:nvPr userDrawn="1"/>
          </p:nvSpPr>
          <p:spPr>
            <a:xfrm>
              <a:off x="5748338" y="5002021"/>
              <a:ext cx="847725" cy="3714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F5D3BE52-E6D5-4F86-A594-760F782C69D2}"/>
                </a:ext>
              </a:extLst>
            </p:cNvPr>
            <p:cNvSpPr/>
            <p:nvPr userDrawn="1"/>
          </p:nvSpPr>
          <p:spPr>
            <a:xfrm>
              <a:off x="5748338" y="5726676"/>
              <a:ext cx="847725" cy="3047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4C0E3429-878A-4235-BA2E-20982C65B670}"/>
                </a:ext>
              </a:extLst>
            </p:cNvPr>
            <p:cNvSpPr/>
            <p:nvPr userDrawn="1"/>
          </p:nvSpPr>
          <p:spPr>
            <a:xfrm>
              <a:off x="5699397" y="2011837"/>
              <a:ext cx="960484" cy="2369663"/>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1" name="Rectangle 10">
              <a:extLst>
                <a:ext uri="{FF2B5EF4-FFF2-40B4-BE49-F238E27FC236}">
                  <a16:creationId xmlns:a16="http://schemas.microsoft.com/office/drawing/2014/main" id="{531A000A-8B1B-4B65-A262-F9B4D7EB892B}"/>
                </a:ext>
              </a:extLst>
            </p:cNvPr>
            <p:cNvSpPr/>
            <p:nvPr userDrawn="1"/>
          </p:nvSpPr>
          <p:spPr>
            <a:xfrm>
              <a:off x="5699397" y="4930815"/>
              <a:ext cx="960484" cy="498656"/>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sp>
          <p:nvSpPr>
            <p:cNvPr id="12" name="Rectangle 11">
              <a:extLst>
                <a:ext uri="{FF2B5EF4-FFF2-40B4-BE49-F238E27FC236}">
                  <a16:creationId xmlns:a16="http://schemas.microsoft.com/office/drawing/2014/main" id="{EDF673F9-F00C-46E7-BECC-8068ED0CBB16}"/>
                </a:ext>
              </a:extLst>
            </p:cNvPr>
            <p:cNvSpPr/>
            <p:nvPr userDrawn="1"/>
          </p:nvSpPr>
          <p:spPr>
            <a:xfrm>
              <a:off x="5699397" y="5662330"/>
              <a:ext cx="960484" cy="423061"/>
            </a:xfrm>
            <a:prstGeom prst="rect">
              <a:avLst/>
            </a:prstGeom>
            <a:ln w="12700">
              <a:solidFill>
                <a:schemeClr val="tx2"/>
              </a:solidFill>
              <a:prstDash val="dot"/>
            </a:ln>
          </p:spPr>
          <p:txBody>
            <a:bodyPr wrap="square" lIns="0" tIns="0" rIns="0" bIns="0" rtlCol="0"/>
            <a:lstStyle/>
            <a:p>
              <a:endParaRPr lang="en-AU" sz="900" dirty="0">
                <a:solidFill>
                  <a:schemeClr val="tx1"/>
                </a:solidFill>
              </a:endParaRPr>
            </a:p>
          </p:txBody>
        </p:sp>
        <p:grpSp>
          <p:nvGrpSpPr>
            <p:cNvPr id="13" name="Group 12">
              <a:extLst>
                <a:ext uri="{FF2B5EF4-FFF2-40B4-BE49-F238E27FC236}">
                  <a16:creationId xmlns:a16="http://schemas.microsoft.com/office/drawing/2014/main" id="{33E7766C-1E91-48F7-8FB0-F630BD35C0AD}"/>
                </a:ext>
              </a:extLst>
            </p:cNvPr>
            <p:cNvGrpSpPr/>
            <p:nvPr userDrawn="1"/>
          </p:nvGrpSpPr>
          <p:grpSpPr>
            <a:xfrm>
              <a:off x="4937234" y="2229261"/>
              <a:ext cx="731631" cy="3670546"/>
              <a:chOff x="8303456" y="3538249"/>
              <a:chExt cx="1153698" cy="5788025"/>
            </a:xfrm>
          </p:grpSpPr>
          <p:sp>
            <p:nvSpPr>
              <p:cNvPr id="64" name="object 54">
                <a:extLst>
                  <a:ext uri="{FF2B5EF4-FFF2-40B4-BE49-F238E27FC236}">
                    <a16:creationId xmlns:a16="http://schemas.microsoft.com/office/drawing/2014/main" id="{942A3C8C-3BB0-4B73-8D87-1732E6B8F6B0}"/>
                  </a:ext>
                </a:extLst>
              </p:cNvPr>
              <p:cNvSpPr/>
              <p:nvPr/>
            </p:nvSpPr>
            <p:spPr>
              <a:xfrm>
                <a:off x="8591014" y="3538249"/>
                <a:ext cx="866140" cy="5788025"/>
              </a:xfrm>
              <a:custGeom>
                <a:avLst/>
                <a:gdLst/>
                <a:ahLst/>
                <a:cxnLst/>
                <a:rect l="l" t="t" r="r" b="b"/>
                <a:pathLst>
                  <a:path w="866140" h="5788025">
                    <a:moveTo>
                      <a:pt x="865847" y="0"/>
                    </a:moveTo>
                    <a:lnTo>
                      <a:pt x="0" y="0"/>
                    </a:lnTo>
                    <a:lnTo>
                      <a:pt x="0" y="5787635"/>
                    </a:lnTo>
                    <a:lnTo>
                      <a:pt x="865847" y="5787635"/>
                    </a:lnTo>
                  </a:path>
                </a:pathLst>
              </a:custGeom>
              <a:ln w="9528">
                <a:solidFill>
                  <a:schemeClr val="bg2"/>
                </a:solidFill>
              </a:ln>
            </p:spPr>
            <p:txBody>
              <a:bodyPr wrap="square" lIns="0" tIns="0" rIns="0" bIns="0" rtlCol="0"/>
              <a:lstStyle/>
              <a:p>
                <a:endParaRPr dirty="0"/>
              </a:p>
            </p:txBody>
          </p:sp>
          <p:sp>
            <p:nvSpPr>
              <p:cNvPr id="65" name="object 56">
                <a:extLst>
                  <a:ext uri="{FF2B5EF4-FFF2-40B4-BE49-F238E27FC236}">
                    <a16:creationId xmlns:a16="http://schemas.microsoft.com/office/drawing/2014/main" id="{DFD8ACE5-0FB6-43E0-AD54-E4FC28C27ECF}"/>
                  </a:ext>
                </a:extLst>
              </p:cNvPr>
              <p:cNvSpPr/>
              <p:nvPr/>
            </p:nvSpPr>
            <p:spPr>
              <a:xfrm>
                <a:off x="8303456" y="6341573"/>
                <a:ext cx="287020" cy="0"/>
              </a:xfrm>
              <a:custGeom>
                <a:avLst/>
                <a:gdLst/>
                <a:ahLst/>
                <a:cxnLst/>
                <a:rect l="l" t="t" r="r" b="b"/>
                <a:pathLst>
                  <a:path w="287020">
                    <a:moveTo>
                      <a:pt x="286420" y="0"/>
                    </a:moveTo>
                    <a:lnTo>
                      <a:pt x="0" y="0"/>
                    </a:lnTo>
                  </a:path>
                </a:pathLst>
              </a:custGeom>
              <a:ln w="9528">
                <a:solidFill>
                  <a:schemeClr val="bg2"/>
                </a:solidFill>
              </a:ln>
            </p:spPr>
            <p:txBody>
              <a:bodyPr wrap="square" lIns="0" tIns="0" rIns="0" bIns="0" rtlCol="0"/>
              <a:lstStyle/>
              <a:p>
                <a:endParaRPr/>
              </a:p>
            </p:txBody>
          </p:sp>
          <p:sp>
            <p:nvSpPr>
              <p:cNvPr id="66" name="object 57">
                <a:extLst>
                  <a:ext uri="{FF2B5EF4-FFF2-40B4-BE49-F238E27FC236}">
                    <a16:creationId xmlns:a16="http://schemas.microsoft.com/office/drawing/2014/main" id="{4D92DE4C-11B5-441C-8A8C-516F69EF393E}"/>
                  </a:ext>
                </a:extLst>
              </p:cNvPr>
              <p:cNvSpPr/>
              <p:nvPr/>
            </p:nvSpPr>
            <p:spPr>
              <a:xfrm>
                <a:off x="8591014" y="5223918"/>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7" name="object 58">
                <a:extLst>
                  <a:ext uri="{FF2B5EF4-FFF2-40B4-BE49-F238E27FC236}">
                    <a16:creationId xmlns:a16="http://schemas.microsoft.com/office/drawing/2014/main" id="{00C43B20-988D-4A61-AD25-80E2B49AA9E8}"/>
                  </a:ext>
                </a:extLst>
              </p:cNvPr>
              <p:cNvSpPr/>
              <p:nvPr/>
            </p:nvSpPr>
            <p:spPr>
              <a:xfrm>
                <a:off x="8591014" y="6614306"/>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sp>
            <p:nvSpPr>
              <p:cNvPr id="68" name="object 59">
                <a:extLst>
                  <a:ext uri="{FF2B5EF4-FFF2-40B4-BE49-F238E27FC236}">
                    <a16:creationId xmlns:a16="http://schemas.microsoft.com/office/drawing/2014/main" id="{8B321F7C-CFED-40FA-8DC7-404F48D661EE}"/>
                  </a:ext>
                </a:extLst>
              </p:cNvPr>
              <p:cNvSpPr/>
              <p:nvPr/>
            </p:nvSpPr>
            <p:spPr>
              <a:xfrm>
                <a:off x="8591014" y="8228714"/>
                <a:ext cx="866140" cy="0"/>
              </a:xfrm>
              <a:custGeom>
                <a:avLst/>
                <a:gdLst/>
                <a:ahLst/>
                <a:cxnLst/>
                <a:rect l="l" t="t" r="r" b="b"/>
                <a:pathLst>
                  <a:path w="866140">
                    <a:moveTo>
                      <a:pt x="865847" y="0"/>
                    </a:moveTo>
                    <a:lnTo>
                      <a:pt x="0" y="0"/>
                    </a:lnTo>
                  </a:path>
                </a:pathLst>
              </a:custGeom>
              <a:ln w="9528">
                <a:solidFill>
                  <a:schemeClr val="bg2"/>
                </a:solidFill>
              </a:ln>
            </p:spPr>
            <p:txBody>
              <a:bodyPr wrap="square" lIns="0" tIns="0" rIns="0" bIns="0" rtlCol="0"/>
              <a:lstStyle/>
              <a:p>
                <a:endParaRPr/>
              </a:p>
            </p:txBody>
          </p:sp>
        </p:grpSp>
        <p:grpSp>
          <p:nvGrpSpPr>
            <p:cNvPr id="14" name="Group 13">
              <a:extLst>
                <a:ext uri="{FF2B5EF4-FFF2-40B4-BE49-F238E27FC236}">
                  <a16:creationId xmlns:a16="http://schemas.microsoft.com/office/drawing/2014/main" id="{711536AF-09FB-4341-8A05-4868BE14E492}"/>
                </a:ext>
              </a:extLst>
            </p:cNvPr>
            <p:cNvGrpSpPr/>
            <p:nvPr userDrawn="1"/>
          </p:nvGrpSpPr>
          <p:grpSpPr>
            <a:xfrm>
              <a:off x="6708822" y="1783740"/>
              <a:ext cx="432243" cy="926123"/>
              <a:chOff x="11046259" y="2804684"/>
              <a:chExt cx="686094" cy="1470025"/>
            </a:xfrm>
          </p:grpSpPr>
          <p:sp>
            <p:nvSpPr>
              <p:cNvPr id="58" name="object 37">
                <a:extLst>
                  <a:ext uri="{FF2B5EF4-FFF2-40B4-BE49-F238E27FC236}">
                    <a16:creationId xmlns:a16="http://schemas.microsoft.com/office/drawing/2014/main" id="{09F6CCAA-6EC7-4E15-B6E1-EA2CFC630FCE}"/>
                  </a:ext>
                </a:extLst>
              </p:cNvPr>
              <p:cNvSpPr/>
              <p:nvPr/>
            </p:nvSpPr>
            <p:spPr>
              <a:xfrm>
                <a:off x="11388818" y="2804684"/>
                <a:ext cx="343535" cy="1470025"/>
              </a:xfrm>
              <a:custGeom>
                <a:avLst/>
                <a:gdLst/>
                <a:ahLst/>
                <a:cxnLst/>
                <a:rect l="l" t="t" r="r" b="b"/>
                <a:pathLst>
                  <a:path w="343534" h="1470025">
                    <a:moveTo>
                      <a:pt x="343047" y="0"/>
                    </a:moveTo>
                    <a:lnTo>
                      <a:pt x="0" y="0"/>
                    </a:lnTo>
                    <a:lnTo>
                      <a:pt x="0" y="1469766"/>
                    </a:lnTo>
                    <a:lnTo>
                      <a:pt x="343047" y="1469766"/>
                    </a:lnTo>
                  </a:path>
                </a:pathLst>
              </a:custGeom>
              <a:ln w="9528">
                <a:solidFill>
                  <a:schemeClr val="bg2"/>
                </a:solidFill>
              </a:ln>
            </p:spPr>
            <p:txBody>
              <a:bodyPr wrap="square" lIns="0" tIns="0" rIns="0" bIns="0" rtlCol="0"/>
              <a:lstStyle/>
              <a:p>
                <a:endParaRPr/>
              </a:p>
            </p:txBody>
          </p:sp>
          <p:sp>
            <p:nvSpPr>
              <p:cNvPr id="59" name="object 38">
                <a:extLst>
                  <a:ext uri="{FF2B5EF4-FFF2-40B4-BE49-F238E27FC236}">
                    <a16:creationId xmlns:a16="http://schemas.microsoft.com/office/drawing/2014/main" id="{1B769D48-ACEF-4DF2-AC33-176E1BF38AC5}"/>
                  </a:ext>
                </a:extLst>
              </p:cNvPr>
              <p:cNvSpPr/>
              <p:nvPr/>
            </p:nvSpPr>
            <p:spPr>
              <a:xfrm>
                <a:off x="11389739" y="309864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0" name="object 39">
                <a:extLst>
                  <a:ext uri="{FF2B5EF4-FFF2-40B4-BE49-F238E27FC236}">
                    <a16:creationId xmlns:a16="http://schemas.microsoft.com/office/drawing/2014/main" id="{2533EE28-5B34-489F-8D7F-38FC0E4364A3}"/>
                  </a:ext>
                </a:extLst>
              </p:cNvPr>
              <p:cNvSpPr/>
              <p:nvPr/>
            </p:nvSpPr>
            <p:spPr>
              <a:xfrm>
                <a:off x="11389739" y="339259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1" name="object 40">
                <a:extLst>
                  <a:ext uri="{FF2B5EF4-FFF2-40B4-BE49-F238E27FC236}">
                    <a16:creationId xmlns:a16="http://schemas.microsoft.com/office/drawing/2014/main" id="{48BE2EBC-4F13-44B4-89CE-20815D34E261}"/>
                  </a:ext>
                </a:extLst>
              </p:cNvPr>
              <p:cNvSpPr/>
              <p:nvPr/>
            </p:nvSpPr>
            <p:spPr>
              <a:xfrm>
                <a:off x="11046259" y="353957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2" name="object 51">
                <a:extLst>
                  <a:ext uri="{FF2B5EF4-FFF2-40B4-BE49-F238E27FC236}">
                    <a16:creationId xmlns:a16="http://schemas.microsoft.com/office/drawing/2014/main" id="{5BAF2305-955D-4AB1-A9ED-BEDCC673ECE7}"/>
                  </a:ext>
                </a:extLst>
              </p:cNvPr>
              <p:cNvSpPr/>
              <p:nvPr/>
            </p:nvSpPr>
            <p:spPr>
              <a:xfrm>
                <a:off x="11389739" y="3686558"/>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63" name="object 53">
                <a:extLst>
                  <a:ext uri="{FF2B5EF4-FFF2-40B4-BE49-F238E27FC236}">
                    <a16:creationId xmlns:a16="http://schemas.microsoft.com/office/drawing/2014/main" id="{6E98196E-1B5D-44E4-8607-428BAE03FC1C}"/>
                  </a:ext>
                </a:extLst>
              </p:cNvPr>
              <p:cNvSpPr/>
              <p:nvPr/>
            </p:nvSpPr>
            <p:spPr>
              <a:xfrm>
                <a:off x="11389739" y="398051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15" name="Rectangle 14">
              <a:extLst>
                <a:ext uri="{FF2B5EF4-FFF2-40B4-BE49-F238E27FC236}">
                  <a16:creationId xmlns:a16="http://schemas.microsoft.com/office/drawing/2014/main" id="{8ED5B87C-C858-45D5-B422-57521FB430EA}"/>
                </a:ext>
              </a:extLst>
            </p:cNvPr>
            <p:cNvSpPr/>
            <p:nvPr userDrawn="1"/>
          </p:nvSpPr>
          <p:spPr>
            <a:xfrm>
              <a:off x="3816249" y="3860802"/>
              <a:ext cx="1089340" cy="2961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F9AEC7D7-B500-4304-A412-834BC87690DC}"/>
                </a:ext>
              </a:extLst>
            </p:cNvPr>
            <p:cNvSpPr/>
            <p:nvPr userDrawn="1"/>
          </p:nvSpPr>
          <p:spPr>
            <a:xfrm>
              <a:off x="7189206" y="1703165"/>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396EA675-BAF7-49C8-A803-4DBEF140401B}"/>
                </a:ext>
              </a:extLst>
            </p:cNvPr>
            <p:cNvSpPr/>
            <p:nvPr userDrawn="1"/>
          </p:nvSpPr>
          <p:spPr>
            <a:xfrm>
              <a:off x="7189206" y="262323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3ADE96A4-C6A3-4EF5-AC1F-38E71A911EB5}"/>
                </a:ext>
              </a:extLst>
            </p:cNvPr>
            <p:cNvSpPr/>
            <p:nvPr userDrawn="1"/>
          </p:nvSpPr>
          <p:spPr>
            <a:xfrm>
              <a:off x="7189206" y="2439221"/>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31E6309F-3779-4EE0-AC62-0CB9DA53DD1C}"/>
                </a:ext>
              </a:extLst>
            </p:cNvPr>
            <p:cNvSpPr/>
            <p:nvPr userDrawn="1"/>
          </p:nvSpPr>
          <p:spPr>
            <a:xfrm>
              <a:off x="7189206" y="2255207"/>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6A80551A-BB1F-4A95-AB97-B6C91E4279BF}"/>
                </a:ext>
              </a:extLst>
            </p:cNvPr>
            <p:cNvSpPr/>
            <p:nvPr userDrawn="1"/>
          </p:nvSpPr>
          <p:spPr>
            <a:xfrm>
              <a:off x="7189206" y="2071193"/>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AF1D6868-83FC-48FC-8906-5AC6892DB0DE}"/>
                </a:ext>
              </a:extLst>
            </p:cNvPr>
            <p:cNvSpPr/>
            <p:nvPr userDrawn="1"/>
          </p:nvSpPr>
          <p:spPr>
            <a:xfrm>
              <a:off x="7189206" y="1887179"/>
              <a:ext cx="1581609" cy="17326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561F61CB-16EE-4471-844D-C33077001F39}"/>
                </a:ext>
              </a:extLst>
            </p:cNvPr>
            <p:cNvSpPr/>
            <p:nvPr userDrawn="1"/>
          </p:nvSpPr>
          <p:spPr>
            <a:xfrm>
              <a:off x="7189206" y="2856483"/>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22">
              <a:extLst>
                <a:ext uri="{FF2B5EF4-FFF2-40B4-BE49-F238E27FC236}">
                  <a16:creationId xmlns:a16="http://schemas.microsoft.com/office/drawing/2014/main" id="{A474D864-87C2-4D86-88E2-5F4D42209C8D}"/>
                </a:ext>
              </a:extLst>
            </p:cNvPr>
            <p:cNvSpPr/>
            <p:nvPr userDrawn="1"/>
          </p:nvSpPr>
          <p:spPr>
            <a:xfrm>
              <a:off x="7189206" y="3592539"/>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Rectangle 23">
              <a:extLst>
                <a:ext uri="{FF2B5EF4-FFF2-40B4-BE49-F238E27FC236}">
                  <a16:creationId xmlns:a16="http://schemas.microsoft.com/office/drawing/2014/main" id="{CCDE12D0-F2DF-4EA0-B30F-78C54C81857A}"/>
                </a:ext>
              </a:extLst>
            </p:cNvPr>
            <p:cNvSpPr/>
            <p:nvPr userDrawn="1"/>
          </p:nvSpPr>
          <p:spPr>
            <a:xfrm>
              <a:off x="7189206" y="3408525"/>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Rectangle 24">
              <a:extLst>
                <a:ext uri="{FF2B5EF4-FFF2-40B4-BE49-F238E27FC236}">
                  <a16:creationId xmlns:a16="http://schemas.microsoft.com/office/drawing/2014/main" id="{FF4A5F47-FA19-4C74-BF00-0F79253FAFF6}"/>
                </a:ext>
              </a:extLst>
            </p:cNvPr>
            <p:cNvSpPr/>
            <p:nvPr userDrawn="1"/>
          </p:nvSpPr>
          <p:spPr>
            <a:xfrm>
              <a:off x="7189206" y="3224511"/>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25">
              <a:extLst>
                <a:ext uri="{FF2B5EF4-FFF2-40B4-BE49-F238E27FC236}">
                  <a16:creationId xmlns:a16="http://schemas.microsoft.com/office/drawing/2014/main" id="{FBD1EA2A-9C1E-4FB8-8C96-459A235669AA}"/>
                </a:ext>
              </a:extLst>
            </p:cNvPr>
            <p:cNvSpPr/>
            <p:nvPr userDrawn="1"/>
          </p:nvSpPr>
          <p:spPr>
            <a:xfrm>
              <a:off x="7189206" y="3040497"/>
              <a:ext cx="1581609" cy="17326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Rectangle 26">
              <a:extLst>
                <a:ext uri="{FF2B5EF4-FFF2-40B4-BE49-F238E27FC236}">
                  <a16:creationId xmlns:a16="http://schemas.microsoft.com/office/drawing/2014/main" id="{6230EE23-24EB-4C2A-A145-23641EB240C9}"/>
                </a:ext>
              </a:extLst>
            </p:cNvPr>
            <p:cNvSpPr/>
            <p:nvPr userDrawn="1"/>
          </p:nvSpPr>
          <p:spPr>
            <a:xfrm>
              <a:off x="7189206" y="3820780"/>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252533AC-213D-423C-B982-C0EB0749F48D}"/>
                </a:ext>
              </a:extLst>
            </p:cNvPr>
            <p:cNvSpPr/>
            <p:nvPr userDrawn="1"/>
          </p:nvSpPr>
          <p:spPr>
            <a:xfrm>
              <a:off x="7189206" y="4372822"/>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a:extLst>
                <a:ext uri="{FF2B5EF4-FFF2-40B4-BE49-F238E27FC236}">
                  <a16:creationId xmlns:a16="http://schemas.microsoft.com/office/drawing/2014/main" id="{32BF3D77-1DCA-466A-B184-4DCAD8C633A0}"/>
                </a:ext>
              </a:extLst>
            </p:cNvPr>
            <p:cNvSpPr/>
            <p:nvPr userDrawn="1"/>
          </p:nvSpPr>
          <p:spPr>
            <a:xfrm>
              <a:off x="7189206" y="4188808"/>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Rectangle 29">
              <a:extLst>
                <a:ext uri="{FF2B5EF4-FFF2-40B4-BE49-F238E27FC236}">
                  <a16:creationId xmlns:a16="http://schemas.microsoft.com/office/drawing/2014/main" id="{16557F93-CB39-46B9-9597-C137C0C87326}"/>
                </a:ext>
              </a:extLst>
            </p:cNvPr>
            <p:cNvSpPr/>
            <p:nvPr userDrawn="1"/>
          </p:nvSpPr>
          <p:spPr>
            <a:xfrm>
              <a:off x="7189206" y="4004794"/>
              <a:ext cx="1581609" cy="17326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Rectangle 30">
              <a:extLst>
                <a:ext uri="{FF2B5EF4-FFF2-40B4-BE49-F238E27FC236}">
                  <a16:creationId xmlns:a16="http://schemas.microsoft.com/office/drawing/2014/main" id="{7AE972F7-505D-4914-9C54-CB1B6BB3943D}"/>
                </a:ext>
              </a:extLst>
            </p:cNvPr>
            <p:cNvSpPr/>
            <p:nvPr userDrawn="1"/>
          </p:nvSpPr>
          <p:spPr>
            <a:xfrm>
              <a:off x="7189206" y="4732437"/>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2C49CF31-6E32-49AC-B824-3AF7B3877F5F}"/>
                </a:ext>
              </a:extLst>
            </p:cNvPr>
            <p:cNvSpPr/>
            <p:nvPr userDrawn="1"/>
          </p:nvSpPr>
          <p:spPr>
            <a:xfrm>
              <a:off x="7189206" y="5468493"/>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Rectangle 32">
              <a:extLst>
                <a:ext uri="{FF2B5EF4-FFF2-40B4-BE49-F238E27FC236}">
                  <a16:creationId xmlns:a16="http://schemas.microsoft.com/office/drawing/2014/main" id="{B83736F1-570F-4DAF-859E-ACCF963D4FB3}"/>
                </a:ext>
              </a:extLst>
            </p:cNvPr>
            <p:cNvSpPr/>
            <p:nvPr userDrawn="1"/>
          </p:nvSpPr>
          <p:spPr>
            <a:xfrm>
              <a:off x="7189206" y="5284479"/>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9C21A638-2888-4CE3-B7B2-9D77567DCB3A}"/>
                </a:ext>
              </a:extLst>
            </p:cNvPr>
            <p:cNvSpPr/>
            <p:nvPr userDrawn="1"/>
          </p:nvSpPr>
          <p:spPr>
            <a:xfrm>
              <a:off x="7189206" y="5100465"/>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Rectangle 34">
              <a:extLst>
                <a:ext uri="{FF2B5EF4-FFF2-40B4-BE49-F238E27FC236}">
                  <a16:creationId xmlns:a16="http://schemas.microsoft.com/office/drawing/2014/main" id="{A8549737-88D2-4913-B2E8-5FB149950373}"/>
                </a:ext>
              </a:extLst>
            </p:cNvPr>
            <p:cNvSpPr/>
            <p:nvPr userDrawn="1"/>
          </p:nvSpPr>
          <p:spPr>
            <a:xfrm>
              <a:off x="7189206" y="4916451"/>
              <a:ext cx="1581609" cy="17326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Rectangle 35">
              <a:extLst>
                <a:ext uri="{FF2B5EF4-FFF2-40B4-BE49-F238E27FC236}">
                  <a16:creationId xmlns:a16="http://schemas.microsoft.com/office/drawing/2014/main" id="{048BC6BD-E231-4227-A7FA-5E98E640D9C0}"/>
                </a:ext>
              </a:extLst>
            </p:cNvPr>
            <p:cNvSpPr/>
            <p:nvPr userDrawn="1"/>
          </p:nvSpPr>
          <p:spPr>
            <a:xfrm>
              <a:off x="7189206" y="5878994"/>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Rectangle 36">
              <a:extLst>
                <a:ext uri="{FF2B5EF4-FFF2-40B4-BE49-F238E27FC236}">
                  <a16:creationId xmlns:a16="http://schemas.microsoft.com/office/drawing/2014/main" id="{545A880A-4CE2-4507-B26D-5802BEA85EBA}"/>
                </a:ext>
              </a:extLst>
            </p:cNvPr>
            <p:cNvSpPr/>
            <p:nvPr userDrawn="1"/>
          </p:nvSpPr>
          <p:spPr>
            <a:xfrm>
              <a:off x="7189206" y="5694980"/>
              <a:ext cx="1581609" cy="1732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8" name="Group 37">
              <a:extLst>
                <a:ext uri="{FF2B5EF4-FFF2-40B4-BE49-F238E27FC236}">
                  <a16:creationId xmlns:a16="http://schemas.microsoft.com/office/drawing/2014/main" id="{23FF82FA-FD09-4691-89C5-490F916B1250}"/>
                </a:ext>
              </a:extLst>
            </p:cNvPr>
            <p:cNvGrpSpPr/>
            <p:nvPr userDrawn="1"/>
          </p:nvGrpSpPr>
          <p:grpSpPr>
            <a:xfrm>
              <a:off x="6705897" y="2958466"/>
              <a:ext cx="429187" cy="736057"/>
              <a:chOff x="11046259" y="4635800"/>
              <a:chExt cx="686094" cy="1176655"/>
            </a:xfrm>
          </p:grpSpPr>
          <p:sp>
            <p:nvSpPr>
              <p:cNvPr id="53" name="object 42">
                <a:extLst>
                  <a:ext uri="{FF2B5EF4-FFF2-40B4-BE49-F238E27FC236}">
                    <a16:creationId xmlns:a16="http://schemas.microsoft.com/office/drawing/2014/main" id="{AD4F50FC-6C78-403D-92E6-1BD87D460C39}"/>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54" name="object 43">
                <a:extLst>
                  <a:ext uri="{FF2B5EF4-FFF2-40B4-BE49-F238E27FC236}">
                    <a16:creationId xmlns:a16="http://schemas.microsoft.com/office/drawing/2014/main" id="{41B761BA-B7EF-450A-9EFC-F496DF9C87D5}"/>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5" name="object 44">
                <a:extLst>
                  <a:ext uri="{FF2B5EF4-FFF2-40B4-BE49-F238E27FC236}">
                    <a16:creationId xmlns:a16="http://schemas.microsoft.com/office/drawing/2014/main" id="{0BDF761F-EF1F-400B-BDAF-72D892321C94}"/>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6" name="object 49">
                <a:extLst>
                  <a:ext uri="{FF2B5EF4-FFF2-40B4-BE49-F238E27FC236}">
                    <a16:creationId xmlns:a16="http://schemas.microsoft.com/office/drawing/2014/main" id="{F1A0AA26-6DFC-4924-B3FE-8C1D86A166B9}"/>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7" name="object 52">
                <a:extLst>
                  <a:ext uri="{FF2B5EF4-FFF2-40B4-BE49-F238E27FC236}">
                    <a16:creationId xmlns:a16="http://schemas.microsoft.com/office/drawing/2014/main" id="{4E41B1CE-4A6D-42BD-AF80-B294E828C288}"/>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39" name="Group 38">
              <a:extLst>
                <a:ext uri="{FF2B5EF4-FFF2-40B4-BE49-F238E27FC236}">
                  <a16:creationId xmlns:a16="http://schemas.microsoft.com/office/drawing/2014/main" id="{47B4A28E-41FF-4CEF-B097-1C3717800D21}"/>
                </a:ext>
              </a:extLst>
            </p:cNvPr>
            <p:cNvGrpSpPr/>
            <p:nvPr userDrawn="1"/>
          </p:nvGrpSpPr>
          <p:grpSpPr>
            <a:xfrm>
              <a:off x="6705897" y="3895783"/>
              <a:ext cx="435966" cy="560460"/>
              <a:chOff x="11046259" y="6173067"/>
              <a:chExt cx="686094" cy="882015"/>
            </a:xfrm>
          </p:grpSpPr>
          <p:sp>
            <p:nvSpPr>
              <p:cNvPr id="49" name="object 46">
                <a:extLst>
                  <a:ext uri="{FF2B5EF4-FFF2-40B4-BE49-F238E27FC236}">
                    <a16:creationId xmlns:a16="http://schemas.microsoft.com/office/drawing/2014/main" id="{3C1293A9-CACB-4E58-A234-FF67C5D5406D}"/>
                  </a:ext>
                </a:extLst>
              </p:cNvPr>
              <p:cNvSpPr/>
              <p:nvPr/>
            </p:nvSpPr>
            <p:spPr>
              <a:xfrm>
                <a:off x="11388818" y="6173067"/>
                <a:ext cx="343535" cy="882015"/>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a:p>
            </p:txBody>
          </p:sp>
          <p:sp>
            <p:nvSpPr>
              <p:cNvPr id="50" name="object 47">
                <a:extLst>
                  <a:ext uri="{FF2B5EF4-FFF2-40B4-BE49-F238E27FC236}">
                    <a16:creationId xmlns:a16="http://schemas.microsoft.com/office/drawing/2014/main" id="{79F2C5CE-538A-459E-A14C-BAFF3C62557A}"/>
                  </a:ext>
                </a:extLst>
              </p:cNvPr>
              <p:cNvSpPr/>
              <p:nvPr/>
            </p:nvSpPr>
            <p:spPr>
              <a:xfrm>
                <a:off x="11389739" y="6467029"/>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1" name="object 48">
                <a:extLst>
                  <a:ext uri="{FF2B5EF4-FFF2-40B4-BE49-F238E27FC236}">
                    <a16:creationId xmlns:a16="http://schemas.microsoft.com/office/drawing/2014/main" id="{ED0316DD-B6CA-445C-ABF7-15AC14E5E95A}"/>
                  </a:ext>
                </a:extLst>
              </p:cNvPr>
              <p:cNvSpPr/>
              <p:nvPr/>
            </p:nvSpPr>
            <p:spPr>
              <a:xfrm>
                <a:off x="11046259" y="661407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52" name="object 50">
                <a:extLst>
                  <a:ext uri="{FF2B5EF4-FFF2-40B4-BE49-F238E27FC236}">
                    <a16:creationId xmlns:a16="http://schemas.microsoft.com/office/drawing/2014/main" id="{C828BD15-C5FB-4EE7-8AD5-88B38D204150}"/>
                  </a:ext>
                </a:extLst>
              </p:cNvPr>
              <p:cNvSpPr/>
              <p:nvPr/>
            </p:nvSpPr>
            <p:spPr>
              <a:xfrm>
                <a:off x="11389739" y="6760981"/>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0" name="Group 39">
              <a:extLst>
                <a:ext uri="{FF2B5EF4-FFF2-40B4-BE49-F238E27FC236}">
                  <a16:creationId xmlns:a16="http://schemas.microsoft.com/office/drawing/2014/main" id="{559ABA7C-2785-4294-A520-8B4D33D4810F}"/>
                </a:ext>
              </a:extLst>
            </p:cNvPr>
            <p:cNvGrpSpPr/>
            <p:nvPr userDrawn="1"/>
          </p:nvGrpSpPr>
          <p:grpSpPr>
            <a:xfrm>
              <a:off x="6705897" y="4812668"/>
              <a:ext cx="429187" cy="736057"/>
              <a:chOff x="11046259" y="4635800"/>
              <a:chExt cx="686094" cy="1176655"/>
            </a:xfrm>
          </p:grpSpPr>
          <p:sp>
            <p:nvSpPr>
              <p:cNvPr id="44" name="object 42">
                <a:extLst>
                  <a:ext uri="{FF2B5EF4-FFF2-40B4-BE49-F238E27FC236}">
                    <a16:creationId xmlns:a16="http://schemas.microsoft.com/office/drawing/2014/main" id="{EB02CC0C-E15D-4705-844F-775A3402C6B5}"/>
                  </a:ext>
                </a:extLst>
              </p:cNvPr>
              <p:cNvSpPr/>
              <p:nvPr/>
            </p:nvSpPr>
            <p:spPr>
              <a:xfrm>
                <a:off x="11388818" y="4635800"/>
                <a:ext cx="343535" cy="1176655"/>
              </a:xfrm>
              <a:custGeom>
                <a:avLst/>
                <a:gdLst/>
                <a:ahLst/>
                <a:cxnLst/>
                <a:rect l="l" t="t" r="r" b="b"/>
                <a:pathLst>
                  <a:path w="343534" h="1176654">
                    <a:moveTo>
                      <a:pt x="343047" y="0"/>
                    </a:moveTo>
                    <a:lnTo>
                      <a:pt x="0" y="0"/>
                    </a:lnTo>
                    <a:lnTo>
                      <a:pt x="0" y="1176058"/>
                    </a:lnTo>
                    <a:lnTo>
                      <a:pt x="343047" y="1176058"/>
                    </a:lnTo>
                  </a:path>
                </a:pathLst>
              </a:custGeom>
              <a:ln w="9528">
                <a:solidFill>
                  <a:schemeClr val="bg2"/>
                </a:solidFill>
              </a:ln>
            </p:spPr>
            <p:txBody>
              <a:bodyPr wrap="square" lIns="0" tIns="0" rIns="0" bIns="0" rtlCol="0"/>
              <a:lstStyle/>
              <a:p>
                <a:endParaRPr/>
              </a:p>
            </p:txBody>
          </p:sp>
          <p:sp>
            <p:nvSpPr>
              <p:cNvPr id="45" name="object 43">
                <a:extLst>
                  <a:ext uri="{FF2B5EF4-FFF2-40B4-BE49-F238E27FC236}">
                    <a16:creationId xmlns:a16="http://schemas.microsoft.com/office/drawing/2014/main" id="{80245BD4-63D5-4628-A93F-791FCEBA76E2}"/>
                  </a:ext>
                </a:extLst>
              </p:cNvPr>
              <p:cNvSpPr/>
              <p:nvPr/>
            </p:nvSpPr>
            <p:spPr>
              <a:xfrm>
                <a:off x="11389739" y="4929752"/>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6" name="object 44">
                <a:extLst>
                  <a:ext uri="{FF2B5EF4-FFF2-40B4-BE49-F238E27FC236}">
                    <a16:creationId xmlns:a16="http://schemas.microsoft.com/office/drawing/2014/main" id="{F6BB1ABC-23A1-4B7D-82DE-3DA377E6AE75}"/>
                  </a:ext>
                </a:extLst>
              </p:cNvPr>
              <p:cNvSpPr/>
              <p:nvPr/>
            </p:nvSpPr>
            <p:spPr>
              <a:xfrm>
                <a:off x="11046259" y="5223836"/>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7" name="object 49">
                <a:extLst>
                  <a:ext uri="{FF2B5EF4-FFF2-40B4-BE49-F238E27FC236}">
                    <a16:creationId xmlns:a16="http://schemas.microsoft.com/office/drawing/2014/main" id="{DD7F16A0-87DB-4A1D-81E6-C9BA6BED686D}"/>
                  </a:ext>
                </a:extLst>
              </p:cNvPr>
              <p:cNvSpPr/>
              <p:nvPr/>
            </p:nvSpPr>
            <p:spPr>
              <a:xfrm>
                <a:off x="11389739" y="5223714"/>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sp>
            <p:nvSpPr>
              <p:cNvPr id="48" name="object 52">
                <a:extLst>
                  <a:ext uri="{FF2B5EF4-FFF2-40B4-BE49-F238E27FC236}">
                    <a16:creationId xmlns:a16="http://schemas.microsoft.com/office/drawing/2014/main" id="{4D55BFC2-1EBA-4EF2-9FE5-CF64DDCF7685}"/>
                  </a:ext>
                </a:extLst>
              </p:cNvPr>
              <p:cNvSpPr/>
              <p:nvPr/>
            </p:nvSpPr>
            <p:spPr>
              <a:xfrm>
                <a:off x="11389739" y="5517665"/>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nvGrpSpPr>
            <p:cNvPr id="41" name="Group 40">
              <a:extLst>
                <a:ext uri="{FF2B5EF4-FFF2-40B4-BE49-F238E27FC236}">
                  <a16:creationId xmlns:a16="http://schemas.microsoft.com/office/drawing/2014/main" id="{4E12985B-4BA0-4A99-9944-7877F6227557}"/>
                </a:ext>
              </a:extLst>
            </p:cNvPr>
            <p:cNvGrpSpPr/>
            <p:nvPr userDrawn="1"/>
          </p:nvGrpSpPr>
          <p:grpSpPr>
            <a:xfrm>
              <a:off x="6705896" y="5783203"/>
              <a:ext cx="435745" cy="186726"/>
              <a:chOff x="9293659" y="6012696"/>
              <a:chExt cx="686094" cy="294005"/>
            </a:xfrm>
          </p:grpSpPr>
          <p:sp>
            <p:nvSpPr>
              <p:cNvPr id="42" name="object 14">
                <a:extLst>
                  <a:ext uri="{FF2B5EF4-FFF2-40B4-BE49-F238E27FC236}">
                    <a16:creationId xmlns:a16="http://schemas.microsoft.com/office/drawing/2014/main" id="{C9F87C3D-4ED6-4C82-92FF-1962C56724A3}"/>
                  </a:ext>
                </a:extLst>
              </p:cNvPr>
              <p:cNvSpPr/>
              <p:nvPr/>
            </p:nvSpPr>
            <p:spPr>
              <a:xfrm>
                <a:off x="9636218" y="6012696"/>
                <a:ext cx="343535" cy="294005"/>
              </a:xfrm>
              <a:custGeom>
                <a:avLst/>
                <a:gdLst/>
                <a:ahLst/>
                <a:cxnLst/>
                <a:rect l="l" t="t" r="r" b="b"/>
                <a:pathLst>
                  <a:path w="343534" h="294004">
                    <a:moveTo>
                      <a:pt x="343047" y="0"/>
                    </a:moveTo>
                    <a:lnTo>
                      <a:pt x="0" y="0"/>
                    </a:lnTo>
                    <a:lnTo>
                      <a:pt x="0" y="294001"/>
                    </a:lnTo>
                    <a:lnTo>
                      <a:pt x="343047" y="294001"/>
                    </a:lnTo>
                  </a:path>
                </a:pathLst>
              </a:custGeom>
              <a:ln w="9528">
                <a:solidFill>
                  <a:schemeClr val="bg2"/>
                </a:solidFill>
              </a:ln>
            </p:spPr>
            <p:txBody>
              <a:bodyPr wrap="square" lIns="0" tIns="0" rIns="0" bIns="0" rtlCol="0"/>
              <a:lstStyle/>
              <a:p>
                <a:endParaRPr/>
              </a:p>
            </p:txBody>
          </p:sp>
          <p:sp>
            <p:nvSpPr>
              <p:cNvPr id="43" name="object 15">
                <a:extLst>
                  <a:ext uri="{FF2B5EF4-FFF2-40B4-BE49-F238E27FC236}">
                    <a16:creationId xmlns:a16="http://schemas.microsoft.com/office/drawing/2014/main" id="{D0FD4176-4253-4F48-9A21-EBCCAE3FFF9C}"/>
                  </a:ext>
                </a:extLst>
              </p:cNvPr>
              <p:cNvSpPr/>
              <p:nvPr/>
            </p:nvSpPr>
            <p:spPr>
              <a:xfrm>
                <a:off x="9293659" y="6159707"/>
                <a:ext cx="342265" cy="0"/>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grpSp>
      <p:grpSp>
        <p:nvGrpSpPr>
          <p:cNvPr id="69" name="Group 68">
            <a:extLst>
              <a:ext uri="{FF2B5EF4-FFF2-40B4-BE49-F238E27FC236}">
                <a16:creationId xmlns:a16="http://schemas.microsoft.com/office/drawing/2014/main" id="{1C2E4954-3A93-4A9F-8EDB-F438631D103B}"/>
              </a:ext>
            </a:extLst>
          </p:cNvPr>
          <p:cNvGrpSpPr/>
          <p:nvPr userDrawn="1"/>
        </p:nvGrpSpPr>
        <p:grpSpPr>
          <a:xfrm>
            <a:off x="6004775" y="1485870"/>
            <a:ext cx="5558259" cy="4132939"/>
            <a:chOff x="2247759" y="1703164"/>
            <a:chExt cx="6965895" cy="4132939"/>
          </a:xfrm>
        </p:grpSpPr>
        <p:sp>
          <p:nvSpPr>
            <p:cNvPr id="70" name="Rectangle 69">
              <a:extLst>
                <a:ext uri="{FF2B5EF4-FFF2-40B4-BE49-F238E27FC236}">
                  <a16:creationId xmlns:a16="http://schemas.microsoft.com/office/drawing/2014/main" id="{A82641AF-6E72-4DA0-B286-ED388A3990F7}"/>
                </a:ext>
              </a:extLst>
            </p:cNvPr>
            <p:cNvSpPr/>
            <p:nvPr userDrawn="1"/>
          </p:nvSpPr>
          <p:spPr>
            <a:xfrm>
              <a:off x="2247760" y="1703164"/>
              <a:ext cx="1477480" cy="8368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grpSp>
          <p:nvGrpSpPr>
            <p:cNvPr id="71" name="Group 70">
              <a:extLst>
                <a:ext uri="{FF2B5EF4-FFF2-40B4-BE49-F238E27FC236}">
                  <a16:creationId xmlns:a16="http://schemas.microsoft.com/office/drawing/2014/main" id="{B40ADBD0-B7E7-49DF-BB2A-0508E4FEA188}"/>
                </a:ext>
              </a:extLst>
            </p:cNvPr>
            <p:cNvGrpSpPr/>
            <p:nvPr userDrawn="1"/>
          </p:nvGrpSpPr>
          <p:grpSpPr>
            <a:xfrm>
              <a:off x="3725240" y="1729636"/>
              <a:ext cx="5488414" cy="808878"/>
              <a:chOff x="3566971" y="1729636"/>
              <a:chExt cx="5215080" cy="808878"/>
            </a:xfrm>
          </p:grpSpPr>
          <p:grpSp>
            <p:nvGrpSpPr>
              <p:cNvPr id="97" name="Group 96">
                <a:extLst>
                  <a:ext uri="{FF2B5EF4-FFF2-40B4-BE49-F238E27FC236}">
                    <a16:creationId xmlns:a16="http://schemas.microsoft.com/office/drawing/2014/main" id="{A533E918-93AD-4462-9A4A-77490459D867}"/>
                  </a:ext>
                </a:extLst>
              </p:cNvPr>
              <p:cNvGrpSpPr/>
              <p:nvPr/>
            </p:nvGrpSpPr>
            <p:grpSpPr>
              <a:xfrm>
                <a:off x="3566971" y="1882662"/>
                <a:ext cx="329530" cy="533858"/>
                <a:chOff x="6910901" y="5065383"/>
                <a:chExt cx="639618" cy="533858"/>
              </a:xfrm>
            </p:grpSpPr>
            <p:sp>
              <p:nvSpPr>
                <p:cNvPr id="101" name="object 46">
                  <a:extLst>
                    <a:ext uri="{FF2B5EF4-FFF2-40B4-BE49-F238E27FC236}">
                      <a16:creationId xmlns:a16="http://schemas.microsoft.com/office/drawing/2014/main" id="{E3835009-0833-49F9-87DD-A38111B90AD7}"/>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102" name="object 48">
                  <a:extLst>
                    <a:ext uri="{FF2B5EF4-FFF2-40B4-BE49-F238E27FC236}">
                      <a16:creationId xmlns:a16="http://schemas.microsoft.com/office/drawing/2014/main" id="{FD295C87-518E-43BA-8466-11EF07110887}"/>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8" name="Rectangle 97">
                <a:extLst>
                  <a:ext uri="{FF2B5EF4-FFF2-40B4-BE49-F238E27FC236}">
                    <a16:creationId xmlns:a16="http://schemas.microsoft.com/office/drawing/2014/main" id="{3865AE8F-4611-48B9-B45C-B2C6F9AA9ACA}"/>
                  </a:ext>
                </a:extLst>
              </p:cNvPr>
              <p:cNvSpPr/>
              <p:nvPr/>
            </p:nvSpPr>
            <p:spPr>
              <a:xfrm>
                <a:off x="3920172" y="2008422"/>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9" name="Rectangle 98">
                <a:extLst>
                  <a:ext uri="{FF2B5EF4-FFF2-40B4-BE49-F238E27FC236}">
                    <a16:creationId xmlns:a16="http://schemas.microsoft.com/office/drawing/2014/main" id="{79EEA92A-5939-4382-B164-2E0F0D7E5F89}"/>
                  </a:ext>
                </a:extLst>
              </p:cNvPr>
              <p:cNvSpPr/>
              <p:nvPr/>
            </p:nvSpPr>
            <p:spPr>
              <a:xfrm>
                <a:off x="3920172" y="2286704"/>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100" name="Rectangle 99">
                <a:extLst>
                  <a:ext uri="{FF2B5EF4-FFF2-40B4-BE49-F238E27FC236}">
                    <a16:creationId xmlns:a16="http://schemas.microsoft.com/office/drawing/2014/main" id="{53365C3E-ED35-43FD-8FDB-1EAFE4B9C952}"/>
                  </a:ext>
                </a:extLst>
              </p:cNvPr>
              <p:cNvSpPr/>
              <p:nvPr/>
            </p:nvSpPr>
            <p:spPr>
              <a:xfrm>
                <a:off x="3920171" y="1729636"/>
                <a:ext cx="4861879" cy="25181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sp>
          <p:nvSpPr>
            <p:cNvPr id="72" name="Rectangle 71">
              <a:extLst>
                <a:ext uri="{FF2B5EF4-FFF2-40B4-BE49-F238E27FC236}">
                  <a16:creationId xmlns:a16="http://schemas.microsoft.com/office/drawing/2014/main" id="{6DF71D54-1EC6-47A1-9DD6-0957CC2A96D8}"/>
                </a:ext>
              </a:extLst>
            </p:cNvPr>
            <p:cNvSpPr/>
            <p:nvPr userDrawn="1"/>
          </p:nvSpPr>
          <p:spPr>
            <a:xfrm>
              <a:off x="2247759" y="5041447"/>
              <a:ext cx="1475486" cy="794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sp>
          <p:nvSpPr>
            <p:cNvPr id="73" name="Rectangle 72">
              <a:extLst>
                <a:ext uri="{FF2B5EF4-FFF2-40B4-BE49-F238E27FC236}">
                  <a16:creationId xmlns:a16="http://schemas.microsoft.com/office/drawing/2014/main" id="{403486DC-A637-4DC7-A8C8-CEC1F54B2BF7}"/>
                </a:ext>
              </a:extLst>
            </p:cNvPr>
            <p:cNvSpPr/>
            <p:nvPr userDrawn="1"/>
          </p:nvSpPr>
          <p:spPr>
            <a:xfrm>
              <a:off x="2247760" y="3702972"/>
              <a:ext cx="1475486" cy="116204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tx1"/>
                </a:solidFill>
              </a:endParaRPr>
            </a:p>
          </p:txBody>
        </p:sp>
        <p:sp>
          <p:nvSpPr>
            <p:cNvPr id="74" name="Rectangle 73">
              <a:extLst>
                <a:ext uri="{FF2B5EF4-FFF2-40B4-BE49-F238E27FC236}">
                  <a16:creationId xmlns:a16="http://schemas.microsoft.com/office/drawing/2014/main" id="{35DE5944-E312-4073-9188-D4132554687B}"/>
                </a:ext>
              </a:extLst>
            </p:cNvPr>
            <p:cNvSpPr/>
            <p:nvPr userDrawn="1"/>
          </p:nvSpPr>
          <p:spPr>
            <a:xfrm>
              <a:off x="2247759" y="2713842"/>
              <a:ext cx="1476071" cy="8127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AU" sz="1150" dirty="0">
                <a:solidFill>
                  <a:schemeClr val="bg1"/>
                </a:solidFill>
              </a:endParaRPr>
            </a:p>
          </p:txBody>
        </p:sp>
        <p:grpSp>
          <p:nvGrpSpPr>
            <p:cNvPr id="75" name="Group 74">
              <a:extLst>
                <a:ext uri="{FF2B5EF4-FFF2-40B4-BE49-F238E27FC236}">
                  <a16:creationId xmlns:a16="http://schemas.microsoft.com/office/drawing/2014/main" id="{73F6F124-5693-45DD-A964-452B8042BBF9}"/>
                </a:ext>
              </a:extLst>
            </p:cNvPr>
            <p:cNvGrpSpPr/>
            <p:nvPr userDrawn="1"/>
          </p:nvGrpSpPr>
          <p:grpSpPr>
            <a:xfrm>
              <a:off x="3725240" y="2658594"/>
              <a:ext cx="5488414" cy="945458"/>
              <a:chOff x="3566971" y="2668638"/>
              <a:chExt cx="5215080" cy="945458"/>
            </a:xfrm>
          </p:grpSpPr>
          <p:grpSp>
            <p:nvGrpSpPr>
              <p:cNvPr id="91" name="Group 90">
                <a:extLst>
                  <a:ext uri="{FF2B5EF4-FFF2-40B4-BE49-F238E27FC236}">
                    <a16:creationId xmlns:a16="http://schemas.microsoft.com/office/drawing/2014/main" id="{804191F6-55D0-4BB9-8825-C700E1C4E505}"/>
                  </a:ext>
                </a:extLst>
              </p:cNvPr>
              <p:cNvGrpSpPr/>
              <p:nvPr/>
            </p:nvGrpSpPr>
            <p:grpSpPr>
              <a:xfrm>
                <a:off x="3566971" y="2826269"/>
                <a:ext cx="329530" cy="647700"/>
                <a:chOff x="6910901" y="4999953"/>
                <a:chExt cx="639618" cy="647700"/>
              </a:xfrm>
            </p:grpSpPr>
            <p:sp>
              <p:nvSpPr>
                <p:cNvPr id="95" name="object 46">
                  <a:extLst>
                    <a:ext uri="{FF2B5EF4-FFF2-40B4-BE49-F238E27FC236}">
                      <a16:creationId xmlns:a16="http://schemas.microsoft.com/office/drawing/2014/main" id="{315DB08C-AA47-4D72-9E77-C40E4768192F}"/>
                    </a:ext>
                  </a:extLst>
                </p:cNvPr>
                <p:cNvSpPr/>
                <p:nvPr/>
              </p:nvSpPr>
              <p:spPr>
                <a:xfrm>
                  <a:off x="7230255" y="4999953"/>
                  <a:ext cx="320264" cy="647700"/>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6" name="object 48">
                  <a:extLst>
                    <a:ext uri="{FF2B5EF4-FFF2-40B4-BE49-F238E27FC236}">
                      <a16:creationId xmlns:a16="http://schemas.microsoft.com/office/drawing/2014/main" id="{0FA2B1E8-1A05-43A1-8638-FEB18A008853}"/>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92" name="Rectangle 91">
                <a:extLst>
                  <a:ext uri="{FF2B5EF4-FFF2-40B4-BE49-F238E27FC236}">
                    <a16:creationId xmlns:a16="http://schemas.microsoft.com/office/drawing/2014/main" id="{5CFF83F2-1335-412B-9739-5867210A3F3F}"/>
                  </a:ext>
                </a:extLst>
              </p:cNvPr>
              <p:cNvSpPr/>
              <p:nvPr/>
            </p:nvSpPr>
            <p:spPr>
              <a:xfrm>
                <a:off x="3920172" y="2940439"/>
                <a:ext cx="4861879" cy="3953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3" name="Rectangle 92">
                <a:extLst>
                  <a:ext uri="{FF2B5EF4-FFF2-40B4-BE49-F238E27FC236}">
                    <a16:creationId xmlns:a16="http://schemas.microsoft.com/office/drawing/2014/main" id="{E4FB198F-7646-40CB-8054-9B494EFC3B80}"/>
                  </a:ext>
                </a:extLst>
              </p:cNvPr>
              <p:cNvSpPr/>
              <p:nvPr/>
            </p:nvSpPr>
            <p:spPr>
              <a:xfrm>
                <a:off x="3920172" y="3362286"/>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94" name="Rectangle 93">
                <a:extLst>
                  <a:ext uri="{FF2B5EF4-FFF2-40B4-BE49-F238E27FC236}">
                    <a16:creationId xmlns:a16="http://schemas.microsoft.com/office/drawing/2014/main" id="{F7B08F73-BF84-4BEB-9E4A-5E99722E8A0D}"/>
                  </a:ext>
                </a:extLst>
              </p:cNvPr>
              <p:cNvSpPr/>
              <p:nvPr/>
            </p:nvSpPr>
            <p:spPr>
              <a:xfrm>
                <a:off x="3920170" y="2668638"/>
                <a:ext cx="4861879" cy="25181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6" name="Group 75">
              <a:extLst>
                <a:ext uri="{FF2B5EF4-FFF2-40B4-BE49-F238E27FC236}">
                  <a16:creationId xmlns:a16="http://schemas.microsoft.com/office/drawing/2014/main" id="{4AFEEF28-405A-4E2D-983B-3343B8A27D9B}"/>
                </a:ext>
              </a:extLst>
            </p:cNvPr>
            <p:cNvGrpSpPr/>
            <p:nvPr userDrawn="1"/>
          </p:nvGrpSpPr>
          <p:grpSpPr>
            <a:xfrm>
              <a:off x="3725240" y="5001810"/>
              <a:ext cx="5488414" cy="808878"/>
              <a:chOff x="3566971" y="5001810"/>
              <a:chExt cx="5215080" cy="808878"/>
            </a:xfrm>
          </p:grpSpPr>
          <p:grpSp>
            <p:nvGrpSpPr>
              <p:cNvPr id="85" name="Group 84">
                <a:extLst>
                  <a:ext uri="{FF2B5EF4-FFF2-40B4-BE49-F238E27FC236}">
                    <a16:creationId xmlns:a16="http://schemas.microsoft.com/office/drawing/2014/main" id="{DB999250-1F05-4966-BCE6-E5916B9F9E81}"/>
                  </a:ext>
                </a:extLst>
              </p:cNvPr>
              <p:cNvGrpSpPr/>
              <p:nvPr/>
            </p:nvGrpSpPr>
            <p:grpSpPr>
              <a:xfrm>
                <a:off x="3566971" y="5154836"/>
                <a:ext cx="329530" cy="533858"/>
                <a:chOff x="6910901" y="5065383"/>
                <a:chExt cx="639618" cy="533858"/>
              </a:xfrm>
            </p:grpSpPr>
            <p:sp>
              <p:nvSpPr>
                <p:cNvPr id="89" name="object 46">
                  <a:extLst>
                    <a:ext uri="{FF2B5EF4-FFF2-40B4-BE49-F238E27FC236}">
                      <a16:creationId xmlns:a16="http://schemas.microsoft.com/office/drawing/2014/main" id="{57F580F3-0E08-46D0-AFDD-C0F0C5701521}"/>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90" name="object 48">
                  <a:extLst>
                    <a:ext uri="{FF2B5EF4-FFF2-40B4-BE49-F238E27FC236}">
                      <a16:creationId xmlns:a16="http://schemas.microsoft.com/office/drawing/2014/main" id="{506AF33C-E80B-4849-BFB1-E78787F9B5A9}"/>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86" name="Rectangle 85">
                <a:extLst>
                  <a:ext uri="{FF2B5EF4-FFF2-40B4-BE49-F238E27FC236}">
                    <a16:creationId xmlns:a16="http://schemas.microsoft.com/office/drawing/2014/main" id="{867C9180-F436-4C00-B712-9658529E5806}"/>
                  </a:ext>
                </a:extLst>
              </p:cNvPr>
              <p:cNvSpPr/>
              <p:nvPr/>
            </p:nvSpPr>
            <p:spPr>
              <a:xfrm>
                <a:off x="3920172" y="5280596"/>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7" name="Rectangle 86">
                <a:extLst>
                  <a:ext uri="{FF2B5EF4-FFF2-40B4-BE49-F238E27FC236}">
                    <a16:creationId xmlns:a16="http://schemas.microsoft.com/office/drawing/2014/main" id="{508F1E5A-CEF1-4D5A-A10A-28EA5AFB030B}"/>
                  </a:ext>
                </a:extLst>
              </p:cNvPr>
              <p:cNvSpPr/>
              <p:nvPr/>
            </p:nvSpPr>
            <p:spPr>
              <a:xfrm>
                <a:off x="3920172" y="5558878"/>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8" name="Rectangle 87">
                <a:extLst>
                  <a:ext uri="{FF2B5EF4-FFF2-40B4-BE49-F238E27FC236}">
                    <a16:creationId xmlns:a16="http://schemas.microsoft.com/office/drawing/2014/main" id="{1CF25F57-09CD-45BB-A485-CCF659D44163}"/>
                  </a:ext>
                </a:extLst>
              </p:cNvPr>
              <p:cNvSpPr/>
              <p:nvPr/>
            </p:nvSpPr>
            <p:spPr>
              <a:xfrm>
                <a:off x="3920171" y="5001810"/>
                <a:ext cx="4861879" cy="25181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nvGrpSpPr>
            <p:cNvPr id="77" name="Group 76">
              <a:extLst>
                <a:ext uri="{FF2B5EF4-FFF2-40B4-BE49-F238E27FC236}">
                  <a16:creationId xmlns:a16="http://schemas.microsoft.com/office/drawing/2014/main" id="{4BC0B74B-9389-4A5B-B873-B459064CEB37}"/>
                </a:ext>
              </a:extLst>
            </p:cNvPr>
            <p:cNvGrpSpPr/>
            <p:nvPr userDrawn="1"/>
          </p:nvGrpSpPr>
          <p:grpSpPr>
            <a:xfrm>
              <a:off x="3725240" y="3727622"/>
              <a:ext cx="5488414" cy="1084072"/>
              <a:chOff x="3566971" y="3861866"/>
              <a:chExt cx="5215080" cy="1084072"/>
            </a:xfrm>
          </p:grpSpPr>
          <p:grpSp>
            <p:nvGrpSpPr>
              <p:cNvPr id="78" name="Group 77">
                <a:extLst>
                  <a:ext uri="{FF2B5EF4-FFF2-40B4-BE49-F238E27FC236}">
                    <a16:creationId xmlns:a16="http://schemas.microsoft.com/office/drawing/2014/main" id="{B58ED310-8166-4B5B-8ADA-407A9B34A7A3}"/>
                  </a:ext>
                </a:extLst>
              </p:cNvPr>
              <p:cNvGrpSpPr/>
              <p:nvPr/>
            </p:nvGrpSpPr>
            <p:grpSpPr>
              <a:xfrm>
                <a:off x="3566971" y="4014892"/>
                <a:ext cx="329530" cy="533858"/>
                <a:chOff x="6910901" y="5065383"/>
                <a:chExt cx="639618" cy="533858"/>
              </a:xfrm>
            </p:grpSpPr>
            <p:sp>
              <p:nvSpPr>
                <p:cNvPr id="83" name="object 46">
                  <a:extLst>
                    <a:ext uri="{FF2B5EF4-FFF2-40B4-BE49-F238E27FC236}">
                      <a16:creationId xmlns:a16="http://schemas.microsoft.com/office/drawing/2014/main" id="{579E92FC-084D-4960-89A8-225FDF0158DA}"/>
                    </a:ext>
                  </a:extLst>
                </p:cNvPr>
                <p:cNvSpPr/>
                <p:nvPr/>
              </p:nvSpPr>
              <p:spPr>
                <a:xfrm>
                  <a:off x="7230255" y="5065383"/>
                  <a:ext cx="320264" cy="533858"/>
                </a:xfrm>
                <a:custGeom>
                  <a:avLst/>
                  <a:gdLst/>
                  <a:ahLst/>
                  <a:cxnLst/>
                  <a:rect l="l" t="t" r="r" b="b"/>
                  <a:pathLst>
                    <a:path w="343534" h="882015">
                      <a:moveTo>
                        <a:pt x="343047" y="0"/>
                      </a:moveTo>
                      <a:lnTo>
                        <a:pt x="0" y="0"/>
                      </a:lnTo>
                      <a:lnTo>
                        <a:pt x="0" y="881983"/>
                      </a:lnTo>
                      <a:lnTo>
                        <a:pt x="343047" y="881983"/>
                      </a:lnTo>
                    </a:path>
                  </a:pathLst>
                </a:custGeom>
                <a:ln w="9528">
                  <a:solidFill>
                    <a:schemeClr val="bg2"/>
                  </a:solidFill>
                </a:ln>
              </p:spPr>
              <p:txBody>
                <a:bodyPr wrap="square" lIns="0" tIns="0" rIns="0" bIns="0" rtlCol="0"/>
                <a:lstStyle/>
                <a:p>
                  <a:endParaRPr dirty="0"/>
                </a:p>
              </p:txBody>
            </p:sp>
            <p:sp>
              <p:nvSpPr>
                <p:cNvPr id="84" name="object 48">
                  <a:extLst>
                    <a:ext uri="{FF2B5EF4-FFF2-40B4-BE49-F238E27FC236}">
                      <a16:creationId xmlns:a16="http://schemas.microsoft.com/office/drawing/2014/main" id="{FC5DF100-8FB1-4461-83FB-8B0A849FB10B}"/>
                    </a:ext>
                  </a:extLst>
                </p:cNvPr>
                <p:cNvSpPr/>
                <p:nvPr/>
              </p:nvSpPr>
              <p:spPr>
                <a:xfrm flipV="1">
                  <a:off x="6910901" y="5271086"/>
                  <a:ext cx="639618" cy="45719"/>
                </a:xfrm>
                <a:custGeom>
                  <a:avLst/>
                  <a:gdLst/>
                  <a:ahLst/>
                  <a:cxnLst/>
                  <a:rect l="l" t="t" r="r" b="b"/>
                  <a:pathLst>
                    <a:path w="342265">
                      <a:moveTo>
                        <a:pt x="342125" y="0"/>
                      </a:moveTo>
                      <a:lnTo>
                        <a:pt x="0" y="0"/>
                      </a:lnTo>
                    </a:path>
                  </a:pathLst>
                </a:custGeom>
                <a:ln w="9528">
                  <a:solidFill>
                    <a:schemeClr val="bg2"/>
                  </a:solidFill>
                </a:ln>
              </p:spPr>
              <p:txBody>
                <a:bodyPr wrap="square" lIns="0" tIns="0" rIns="0" bIns="0" rtlCol="0"/>
                <a:lstStyle/>
                <a:p>
                  <a:endParaRPr/>
                </a:p>
              </p:txBody>
            </p:sp>
          </p:grpSp>
          <p:sp>
            <p:nvSpPr>
              <p:cNvPr id="79" name="Rectangle 78">
                <a:extLst>
                  <a:ext uri="{FF2B5EF4-FFF2-40B4-BE49-F238E27FC236}">
                    <a16:creationId xmlns:a16="http://schemas.microsoft.com/office/drawing/2014/main" id="{38924A9F-FF8C-4BF7-9B4C-D7ADBD59BDFF}"/>
                  </a:ext>
                </a:extLst>
              </p:cNvPr>
              <p:cNvSpPr/>
              <p:nvPr/>
            </p:nvSpPr>
            <p:spPr>
              <a:xfrm>
                <a:off x="3920172" y="4140652"/>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0" name="Rectangle 79">
                <a:extLst>
                  <a:ext uri="{FF2B5EF4-FFF2-40B4-BE49-F238E27FC236}">
                    <a16:creationId xmlns:a16="http://schemas.microsoft.com/office/drawing/2014/main" id="{34613200-5858-49FC-8C4F-C472619AB3B5}"/>
                  </a:ext>
                </a:extLst>
              </p:cNvPr>
              <p:cNvSpPr/>
              <p:nvPr/>
            </p:nvSpPr>
            <p:spPr>
              <a:xfrm>
                <a:off x="3920172" y="4418934"/>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1" name="Rectangle 80">
                <a:extLst>
                  <a:ext uri="{FF2B5EF4-FFF2-40B4-BE49-F238E27FC236}">
                    <a16:creationId xmlns:a16="http://schemas.microsoft.com/office/drawing/2014/main" id="{047A26E7-7917-4091-BFC4-0EC427A678C4}"/>
                  </a:ext>
                </a:extLst>
              </p:cNvPr>
              <p:cNvSpPr/>
              <p:nvPr/>
            </p:nvSpPr>
            <p:spPr>
              <a:xfrm>
                <a:off x="3920171" y="3861866"/>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sp>
            <p:nvSpPr>
              <p:cNvPr id="82" name="Rectangle 81">
                <a:extLst>
                  <a:ext uri="{FF2B5EF4-FFF2-40B4-BE49-F238E27FC236}">
                    <a16:creationId xmlns:a16="http://schemas.microsoft.com/office/drawing/2014/main" id="{B32C6954-2C0D-4D6A-81A6-0BE5B240EF49}"/>
                  </a:ext>
                </a:extLst>
              </p:cNvPr>
              <p:cNvSpPr/>
              <p:nvPr/>
            </p:nvSpPr>
            <p:spPr>
              <a:xfrm>
                <a:off x="3920172" y="4694128"/>
                <a:ext cx="4861879" cy="25181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150" dirty="0">
                  <a:solidFill>
                    <a:schemeClr val="tx1"/>
                  </a:solidFill>
                </a:endParaRPr>
              </a:p>
            </p:txBody>
          </p:sp>
        </p:grpSp>
      </p:grpSp>
      <p:sp>
        <p:nvSpPr>
          <p:cNvPr id="103"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a:t>
            </a:r>
            <a:endParaRPr lang="en-AU" dirty="0"/>
          </a:p>
        </p:txBody>
      </p:sp>
      <p:sp>
        <p:nvSpPr>
          <p:cNvPr id="104"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105" name="Straight Connector 104">
            <a:extLst>
              <a:ext uri="{FF2B5EF4-FFF2-40B4-BE49-F238E27FC236}">
                <a16:creationId xmlns:a16="http://schemas.microsoft.com/office/drawing/2014/main" id="{430252F6-6721-C3E8-F219-11CA817A9824}"/>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3383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150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ue-end-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28530" y="2796260"/>
            <a:ext cx="6869550" cy="1040852"/>
          </a:xfrm>
          <a:prstGeom prst="rect">
            <a:avLst/>
          </a:prstGeom>
        </p:spPr>
        <p:txBody>
          <a:bodyPr vert="horz" lIns="0" tIns="0" rIns="0" bIns="0" rtlCol="0" anchor="ctr">
            <a:normAutofit/>
          </a:bodyPr>
          <a:lstStyle>
            <a:lvl1pPr>
              <a:defRPr sz="2800" b="1">
                <a:solidFill>
                  <a:schemeClr val="accent2"/>
                </a:solidFill>
                <a:latin typeface="+mj-lt"/>
              </a:defRPr>
            </a:lvl1pPr>
          </a:lstStyle>
          <a:p>
            <a:r>
              <a:rPr lang="en-US" dirty="0"/>
              <a:t>Select object to edit Master title style</a:t>
            </a:r>
            <a:endParaRPr lang="en-AU" dirty="0"/>
          </a:p>
        </p:txBody>
      </p:sp>
      <p:sp>
        <p:nvSpPr>
          <p:cNvPr id="11" name="!!Signifier">
            <a:extLst>
              <a:ext uri="{FF2B5EF4-FFF2-40B4-BE49-F238E27FC236}">
                <a16:creationId xmlns:a16="http://schemas.microsoft.com/office/drawing/2014/main" id="{ACCA0034-4597-4AED-B81F-0D3467AB6544}"/>
              </a:ext>
            </a:extLst>
          </p:cNvPr>
          <p:cNvSpPr/>
          <p:nvPr userDrawn="1"/>
        </p:nvSpPr>
        <p:spPr>
          <a:xfrm>
            <a:off x="0" y="2796260"/>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dirty="0"/>
          </a:p>
        </p:txBody>
      </p:sp>
    </p:spTree>
    <p:extLst>
      <p:ext uri="{BB962C8B-B14F-4D97-AF65-F5344CB8AC3E}">
        <p14:creationId xmlns:p14="http://schemas.microsoft.com/office/powerpoint/2010/main" val="66734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4.07407E-6 " pathEditMode="relative" rAng="0" ptsTypes="AA">
                                      <p:cBhvr>
                                        <p:cTn id="6" dur="1200" fill="hold"/>
                                        <p:tgtEl>
                                          <p:spTgt spid="11"/>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2">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608830"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13" name="Straight Connector 12"/>
          <p:cNvCxnSpPr>
            <a:cxnSpLocks/>
          </p:cNvCxnSpPr>
          <p:nvPr userDrawn="1"/>
        </p:nvCxnSpPr>
        <p:spPr>
          <a:xfrm>
            <a:off x="4190311" y="1167799"/>
            <a:ext cx="0" cy="4942966"/>
          </a:xfrm>
          <a:prstGeom prst="line">
            <a:avLst/>
          </a:prstGeom>
          <a:ln w="9525"/>
        </p:spPr>
        <p:style>
          <a:lnRef idx="1">
            <a:schemeClr val="dk1"/>
          </a:lnRef>
          <a:fillRef idx="0">
            <a:schemeClr val="dk1"/>
          </a:fillRef>
          <a:effectRef idx="0">
            <a:schemeClr val="dk1"/>
          </a:effectRef>
          <a:fontRef idx="minor">
            <a:schemeClr val="tx1"/>
          </a:fontRef>
        </p:style>
      </p:cxnSp>
      <p:cxnSp>
        <p:nvCxnSpPr>
          <p:cNvPr id="14" name="Straight Connector 13"/>
          <p:cNvCxnSpPr>
            <a:cxnSpLocks/>
          </p:cNvCxnSpPr>
          <p:nvPr userDrawn="1"/>
        </p:nvCxnSpPr>
        <p:spPr>
          <a:xfrm>
            <a:off x="7980828"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16"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0065" y="374143"/>
            <a:ext cx="10963780" cy="586440"/>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7" name="Text Placeholder 8"/>
          <p:cNvSpPr>
            <a:spLocks noGrp="1"/>
          </p:cNvSpPr>
          <p:nvPr>
            <p:ph type="body" sz="quarter" idx="16" hasCustomPrompt="1"/>
          </p:nvPr>
        </p:nvSpPr>
        <p:spPr>
          <a:xfrm>
            <a:off x="4378976"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18" name="Text Placeholder 8"/>
          <p:cNvSpPr>
            <a:spLocks noGrp="1"/>
          </p:cNvSpPr>
          <p:nvPr>
            <p:ph type="body" sz="quarter" idx="17" hasCustomPrompt="1"/>
          </p:nvPr>
        </p:nvSpPr>
        <p:spPr>
          <a:xfrm>
            <a:off x="8166652"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sp>
        <p:nvSpPr>
          <p:cNvPr id="1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2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4" name="Straight Connector 3">
            <a:extLst>
              <a:ext uri="{FF2B5EF4-FFF2-40B4-BE49-F238E27FC236}">
                <a16:creationId xmlns:a16="http://schemas.microsoft.com/office/drawing/2014/main" id="{8D900DFD-B175-4E94-83C5-C92F9812B833}"/>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ignifier">
            <a:extLst>
              <a:ext uri="{FF2B5EF4-FFF2-40B4-BE49-F238E27FC236}">
                <a16:creationId xmlns:a16="http://schemas.microsoft.com/office/drawing/2014/main" id="{53B3634D-61B2-3DFB-8C44-2E5CFAC5B00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62517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5"/>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_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DD642D6-C73A-3977-5402-3973079CD15C}"/>
              </a:ext>
            </a:extLst>
          </p:cNvPr>
          <p:cNvSpPr>
            <a:spLocks noGrp="1"/>
          </p:cNvSpPr>
          <p:nvPr>
            <p:ph idx="1" hasCustomPrompt="1"/>
          </p:nvPr>
        </p:nvSpPr>
        <p:spPr>
          <a:xfrm>
            <a:off x="4337259" y="1167799"/>
            <a:ext cx="7235352" cy="4924528"/>
          </a:xfrm>
          <a:prstGeom prst="rect">
            <a:avLst/>
          </a:prstGeom>
        </p:spPr>
        <p:txBody>
          <a:bodyPr lIns="0" tIns="0" rIns="0" bIns="0"/>
          <a:lstStyle>
            <a:lvl1pPr marL="0" indent="0">
              <a:buNone/>
              <a:defRPr sz="1800">
                <a:latin typeface="+mn-lt"/>
              </a:defRPr>
            </a:lvl1pPr>
          </a:lstStyle>
          <a:p>
            <a:pPr lvl="0"/>
            <a:r>
              <a:rPr lang="en-US" dirty="0"/>
              <a:t>Select object to edit Master text styles</a:t>
            </a:r>
          </a:p>
        </p:txBody>
      </p:sp>
      <p:sp>
        <p:nvSpPr>
          <p:cNvPr id="3" name="Text Placeholder 8">
            <a:extLst>
              <a:ext uri="{FF2B5EF4-FFF2-40B4-BE49-F238E27FC236}">
                <a16:creationId xmlns:a16="http://schemas.microsoft.com/office/drawing/2014/main" id="{1F34422D-BE4A-7EB7-3FC5-B33560A74AED}"/>
              </a:ext>
            </a:extLst>
          </p:cNvPr>
          <p:cNvSpPr>
            <a:spLocks noGrp="1"/>
          </p:cNvSpPr>
          <p:nvPr>
            <p:ph type="body" sz="quarter" idx="13" hasCustomPrompt="1"/>
          </p:nvPr>
        </p:nvSpPr>
        <p:spPr>
          <a:xfrm>
            <a:off x="608830" y="1167799"/>
            <a:ext cx="3405958" cy="4942966"/>
          </a:xfrm>
          <a:prstGeom prst="rect">
            <a:avLst/>
          </a:prstGeom>
        </p:spPr>
        <p:txBody>
          <a:bodyPr lIns="0" tIns="0" rIns="0" bIns="0"/>
          <a:lstStyle>
            <a:lvl1pPr>
              <a:defRPr sz="1800">
                <a:latin typeface="+mn-lt"/>
              </a:defRPr>
            </a:lvl1pPr>
          </a:lstStyle>
          <a:p>
            <a:pPr lvl="0"/>
            <a:r>
              <a:rPr lang="en-US" dirty="0"/>
              <a:t>Select object to edit Master text styles</a:t>
            </a:r>
          </a:p>
        </p:txBody>
      </p:sp>
      <p:cxnSp>
        <p:nvCxnSpPr>
          <p:cNvPr id="4" name="Straight Connector 3">
            <a:extLst>
              <a:ext uri="{FF2B5EF4-FFF2-40B4-BE49-F238E27FC236}">
                <a16:creationId xmlns:a16="http://schemas.microsoft.com/office/drawing/2014/main" id="{45369604-83CA-16F1-1392-C069C75B8498}"/>
              </a:ext>
            </a:extLst>
          </p:cNvPr>
          <p:cNvCxnSpPr>
            <a:cxnSpLocks/>
          </p:cNvCxnSpPr>
          <p:nvPr userDrawn="1"/>
        </p:nvCxnSpPr>
        <p:spPr>
          <a:xfrm>
            <a:off x="4176023" y="1167799"/>
            <a:ext cx="0" cy="4942966"/>
          </a:xfrm>
          <a:prstGeom prst="line">
            <a:avLst/>
          </a:prstGeom>
          <a:ln w="9525"/>
        </p:spPr>
        <p:style>
          <a:lnRef idx="1">
            <a:schemeClr val="dk1"/>
          </a:lnRef>
          <a:fillRef idx="0">
            <a:schemeClr val="dk1"/>
          </a:fillRef>
          <a:effectRef idx="0">
            <a:schemeClr val="dk1"/>
          </a:effectRef>
          <a:fontRef idx="minor">
            <a:schemeClr val="tx1"/>
          </a:fontRef>
        </p:style>
      </p:cxnSp>
      <p:sp>
        <p:nvSpPr>
          <p:cNvPr id="9" name="Title Placeholder 1">
            <a:extLst>
              <a:ext uri="{FF2B5EF4-FFF2-40B4-BE49-F238E27FC236}">
                <a16:creationId xmlns:a16="http://schemas.microsoft.com/office/drawing/2014/main" id="{58E76207-8692-DB80-D012-B0DFC60A3D7B}"/>
              </a:ext>
            </a:extLst>
          </p:cNvPr>
          <p:cNvSpPr>
            <a:spLocks noGrp="1"/>
          </p:cNvSpPr>
          <p:nvPr>
            <p:ph type="title" hasCustomPrompt="1"/>
          </p:nvPr>
        </p:nvSpPr>
        <p:spPr>
          <a:xfrm>
            <a:off x="608830" y="379341"/>
            <a:ext cx="10963778" cy="562768"/>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12" name="Footer Placeholder 4">
            <a:extLst>
              <a:ext uri="{FF2B5EF4-FFF2-40B4-BE49-F238E27FC236}">
                <a16:creationId xmlns:a16="http://schemas.microsoft.com/office/drawing/2014/main" id="{73D0BCD6-DF9A-6309-8E83-755B94EDCE2C}"/>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3" name="Slide Number Placeholder 5">
            <a:extLst>
              <a:ext uri="{FF2B5EF4-FFF2-40B4-BE49-F238E27FC236}">
                <a16:creationId xmlns:a16="http://schemas.microsoft.com/office/drawing/2014/main" id="{E98F3FE9-2316-BB8A-D7B7-247B254A4666}"/>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cxnSp>
        <p:nvCxnSpPr>
          <p:cNvPr id="5" name="Straight Connector 4">
            <a:extLst>
              <a:ext uri="{FF2B5EF4-FFF2-40B4-BE49-F238E27FC236}">
                <a16:creationId xmlns:a16="http://schemas.microsoft.com/office/drawing/2014/main" id="{E0337E14-BD45-A34A-96D7-C98B39D803D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ignifier">
            <a:extLst>
              <a:ext uri="{FF2B5EF4-FFF2-40B4-BE49-F238E27FC236}">
                <a16:creationId xmlns:a16="http://schemas.microsoft.com/office/drawing/2014/main" id="{05EABFD3-A139-CCE1-C689-AC039AEDABAF}"/>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50055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6"/>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4">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608830" y="6318250"/>
            <a:ext cx="9370989"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2"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Title Placeholder 1">
            <a:extLst>
              <a:ext uri="{FF2B5EF4-FFF2-40B4-BE49-F238E27FC236}">
                <a16:creationId xmlns:a16="http://schemas.microsoft.com/office/drawing/2014/main" id="{867154FF-72FE-2EEC-02A5-35AE4731CE4B}"/>
              </a:ext>
            </a:extLst>
          </p:cNvPr>
          <p:cNvSpPr>
            <a:spLocks noGrp="1"/>
          </p:cNvSpPr>
          <p:nvPr>
            <p:ph type="title" hasCustomPrompt="1"/>
          </p:nvPr>
        </p:nvSpPr>
        <p:spPr>
          <a:xfrm>
            <a:off x="608830" y="402187"/>
            <a:ext cx="10963780" cy="765611"/>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cxnSp>
        <p:nvCxnSpPr>
          <p:cNvPr id="6" name="Straight Connector 5">
            <a:extLst>
              <a:ext uri="{FF2B5EF4-FFF2-40B4-BE49-F238E27FC236}">
                <a16:creationId xmlns:a16="http://schemas.microsoft.com/office/drawing/2014/main" id="{CD444242-79F5-8ED7-2C7C-06E8C182B849}"/>
              </a:ext>
            </a:extLst>
          </p:cNvPr>
          <p:cNvCxnSpPr>
            <a:cxnSpLocks/>
          </p:cNvCxnSpPr>
          <p:nvPr userDrawn="1"/>
        </p:nvCxnSpPr>
        <p:spPr>
          <a:xfrm>
            <a:off x="608830" y="6318730"/>
            <a:ext cx="1096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ignifier">
            <a:extLst>
              <a:ext uri="{FF2B5EF4-FFF2-40B4-BE49-F238E27FC236}">
                <a16:creationId xmlns:a16="http://schemas.microsoft.com/office/drawing/2014/main" id="{464245AE-7004-CB55-333E-CC19C457B7FD}"/>
              </a:ext>
            </a:extLst>
          </p:cNvPr>
          <p:cNvSpPr/>
          <p:nvPr userDrawn="1"/>
        </p:nvSpPr>
        <p:spPr>
          <a:xfrm>
            <a:off x="0" y="126947"/>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370051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7"/>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digenous-content-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335869A-5450-4E4B-9386-FDDC2C60BC7B}"/>
              </a:ext>
            </a:extLst>
          </p:cNvPr>
          <p:cNvSpPr>
            <a:spLocks noGrp="1"/>
          </p:cNvSpPr>
          <p:nvPr>
            <p:ph type="title" hasCustomPrompt="1"/>
          </p:nvPr>
        </p:nvSpPr>
        <p:spPr>
          <a:xfrm>
            <a:off x="608830" y="970465"/>
            <a:ext cx="10194288" cy="744971"/>
          </a:xfrm>
          <a:prstGeom prst="rect">
            <a:avLst/>
          </a:prstGeom>
        </p:spPr>
        <p:txBody>
          <a:bodyPr vert="horz" lIns="0" tIns="0" rIns="0" bIns="0" rtlCol="0" anchor="t">
            <a:normAutofit/>
          </a:bodyPr>
          <a:lstStyle>
            <a:lvl1pPr>
              <a:defRPr b="1">
                <a:solidFill>
                  <a:schemeClr val="accent2"/>
                </a:solidFill>
                <a:latin typeface="+mj-lt"/>
              </a:defRPr>
            </a:lvl1pPr>
          </a:lstStyle>
          <a:p>
            <a:r>
              <a:rPr lang="en-US" dirty="0"/>
              <a:t>Select object to edit Master title style</a:t>
            </a:r>
            <a:endParaRPr lang="en-AU" dirty="0"/>
          </a:p>
        </p:txBody>
      </p:sp>
      <p:sp>
        <p:nvSpPr>
          <p:cNvPr id="8" name="Text Placeholder 21">
            <a:extLst>
              <a:ext uri="{FF2B5EF4-FFF2-40B4-BE49-F238E27FC236}">
                <a16:creationId xmlns:a16="http://schemas.microsoft.com/office/drawing/2014/main" id="{EC725283-9927-407F-8276-E7FCF3986CA7}"/>
              </a:ext>
            </a:extLst>
          </p:cNvPr>
          <p:cNvSpPr>
            <a:spLocks noGrp="1"/>
          </p:cNvSpPr>
          <p:nvPr>
            <p:ph idx="1" hasCustomPrompt="1"/>
          </p:nvPr>
        </p:nvSpPr>
        <p:spPr>
          <a:xfrm>
            <a:off x="608830" y="1715436"/>
            <a:ext cx="10963780" cy="3938210"/>
          </a:xfrm>
          <a:prstGeom prst="rect">
            <a:avLst/>
          </a:prstGeom>
        </p:spPr>
        <p:txBody>
          <a:bodyPr vert="horz" lIns="0" tIns="0" rIns="0" bIns="0" rtlCol="0">
            <a:normAutofit/>
          </a:bodyPr>
          <a:lstStyle>
            <a:lvl1pPr>
              <a:defRPr sz="2400" b="1">
                <a:latin typeface="+mj-lt"/>
              </a:defRPr>
            </a:lvl1pPr>
            <a:lvl2pPr>
              <a:defRPr sz="2000">
                <a:latin typeface="+mj-lt"/>
              </a:defRPr>
            </a:lvl2pPr>
            <a:lvl3pPr>
              <a:defRPr sz="1800">
                <a:latin typeface="+mn-lt"/>
              </a:defRPr>
            </a:lvl3pPr>
            <a:lvl4pPr marL="1657350" indent="-285750">
              <a:buFont typeface="Arial" panose="020B0604020202020204" pitchFamily="34" charset="0"/>
              <a:buChar char="•"/>
              <a:defRPr>
                <a:latin typeface="+mn-lt"/>
              </a:defRPr>
            </a:lvl4pPr>
            <a:lvl5pPr>
              <a:defRPr>
                <a:latin typeface="+mn-lt"/>
              </a:defRPr>
            </a:lvl5pPr>
            <a:lvl6pPr>
              <a:defRPr sz="1200">
                <a:latin typeface="+mn-lt"/>
              </a:defRPr>
            </a:lvl6pPr>
          </a:lstStyle>
          <a:p>
            <a:pPr lvl="0"/>
            <a:r>
              <a:rPr lang="en-US" dirty="0"/>
              <a:t>Subheading 1</a:t>
            </a:r>
          </a:p>
          <a:p>
            <a:pPr lvl="1"/>
            <a:r>
              <a:rPr lang="en-US" dirty="0"/>
              <a:t>SUBHEADING 2</a:t>
            </a:r>
          </a:p>
          <a:p>
            <a:pPr lvl="2"/>
            <a:r>
              <a:rPr lang="en-US" dirty="0"/>
              <a:t>Body</a:t>
            </a:r>
          </a:p>
          <a:p>
            <a:pPr lvl="3"/>
            <a:r>
              <a:rPr lang="en-US" dirty="0"/>
              <a:t>Bullets</a:t>
            </a:r>
          </a:p>
          <a:p>
            <a:pPr lvl="4"/>
            <a:r>
              <a:rPr lang="en-US" dirty="0"/>
              <a:t>Callout</a:t>
            </a:r>
          </a:p>
          <a:p>
            <a:pPr lvl="5"/>
            <a:r>
              <a:rPr lang="en-AU" dirty="0"/>
              <a:t>Caption/Footnotes</a:t>
            </a:r>
          </a:p>
        </p:txBody>
      </p:sp>
      <p:sp>
        <p:nvSpPr>
          <p:cNvPr id="9" name="Footer Placeholder 4">
            <a:extLst>
              <a:ext uri="{FF2B5EF4-FFF2-40B4-BE49-F238E27FC236}">
                <a16:creationId xmlns:a16="http://schemas.microsoft.com/office/drawing/2014/main" id="{F921E08B-D798-4960-A9B1-5A2F55FC0886}"/>
              </a:ext>
            </a:extLst>
          </p:cNvPr>
          <p:cNvSpPr>
            <a:spLocks noGrp="1"/>
          </p:cNvSpPr>
          <p:nvPr>
            <p:ph type="ftr" sz="quarter" idx="3"/>
          </p:nvPr>
        </p:nvSpPr>
        <p:spPr>
          <a:xfrm>
            <a:off x="2215662" y="6318250"/>
            <a:ext cx="7764157" cy="365125"/>
          </a:xfrm>
          <a:prstGeom prst="rect">
            <a:avLst/>
          </a:prstGeom>
        </p:spPr>
        <p:txBody>
          <a:bodyPr vert="horz" lIns="0" tIns="0" rIns="0" bIns="0" rtlCol="0" anchor="ctr"/>
          <a:lstStyle>
            <a:lvl1pPr marL="0" indent="0" algn="l">
              <a:buSzPct val="105000"/>
              <a:buFontTx/>
              <a:buNone/>
              <a:defRPr sz="1000" cap="all" baseline="0">
                <a:solidFill>
                  <a:schemeClr val="tx1"/>
                </a:solidFill>
              </a:defRPr>
            </a:lvl1pPr>
          </a:lstStyle>
          <a:p>
            <a:r>
              <a:rPr lang="en-AU"/>
              <a:t>SERVICES AUSTRALIA | RENT ASSISTANCE | Content correct as of April 2026</a:t>
            </a:r>
            <a:endParaRPr lang="en-AU" dirty="0"/>
          </a:p>
        </p:txBody>
      </p:sp>
      <p:sp>
        <p:nvSpPr>
          <p:cNvPr id="10" name="Slide Number Placeholder 5">
            <a:extLst>
              <a:ext uri="{FF2B5EF4-FFF2-40B4-BE49-F238E27FC236}">
                <a16:creationId xmlns:a16="http://schemas.microsoft.com/office/drawing/2014/main" id="{354BFFD3-239F-4D58-A56C-93D588CBBE8E}"/>
              </a:ext>
            </a:extLst>
          </p:cNvPr>
          <p:cNvSpPr>
            <a:spLocks noGrp="1"/>
          </p:cNvSpPr>
          <p:nvPr>
            <p:ph type="sldNum" sz="quarter" idx="4"/>
          </p:nvPr>
        </p:nvSpPr>
        <p:spPr>
          <a:xfrm>
            <a:off x="10624831" y="6318250"/>
            <a:ext cx="947779" cy="365125"/>
          </a:xfrm>
          <a:prstGeom prst="rect">
            <a:avLst/>
          </a:prstGeom>
        </p:spPr>
        <p:txBody>
          <a:bodyPr vert="horz" lIns="0" tIns="0" rIns="0" bIns="0" rtlCol="0" anchor="ctr"/>
          <a:lstStyle>
            <a:lvl1pPr algn="r">
              <a:defRPr sz="1000">
                <a:solidFill>
                  <a:schemeClr val="tx1"/>
                </a:solidFill>
              </a:defRPr>
            </a:lvl1pPr>
          </a:lstStyle>
          <a:p>
            <a:fld id="{35E8911E-9DE7-463F-981B-F1795CC06C30}" type="slidenum">
              <a:rPr lang="en-AU" smtClean="0"/>
              <a:pPr/>
              <a:t>‹#›</a:t>
            </a:fld>
            <a:endParaRPr lang="en-AU" dirty="0"/>
          </a:p>
        </p:txBody>
      </p:sp>
      <p:sp>
        <p:nvSpPr>
          <p:cNvPr id="2" name="!!Signifier">
            <a:extLst>
              <a:ext uri="{FF2B5EF4-FFF2-40B4-BE49-F238E27FC236}">
                <a16:creationId xmlns:a16="http://schemas.microsoft.com/office/drawing/2014/main" id="{AC66F48D-8533-BEF1-855B-1D47ED124C28}"/>
              </a:ext>
            </a:extLst>
          </p:cNvPr>
          <p:cNvSpPr/>
          <p:nvPr userDrawn="1"/>
        </p:nvSpPr>
        <p:spPr>
          <a:xfrm>
            <a:off x="0" y="634949"/>
            <a:ext cx="488450" cy="1040852"/>
          </a:xfrm>
          <a:custGeom>
            <a:avLst/>
            <a:gdLst/>
            <a:ahLst/>
            <a:cxnLst/>
            <a:rect l="l" t="t" r="r" b="b"/>
            <a:pathLst>
              <a:path w="1003935" h="2139315">
                <a:moveTo>
                  <a:pt x="0" y="0"/>
                </a:moveTo>
                <a:lnTo>
                  <a:pt x="0" y="780744"/>
                </a:lnTo>
                <a:lnTo>
                  <a:pt x="288929" y="1069693"/>
                </a:lnTo>
                <a:lnTo>
                  <a:pt x="0" y="1358622"/>
                </a:lnTo>
                <a:lnTo>
                  <a:pt x="0" y="2139213"/>
                </a:lnTo>
                <a:lnTo>
                  <a:pt x="959631" y="1179700"/>
                </a:lnTo>
                <a:lnTo>
                  <a:pt x="988797" y="1139322"/>
                </a:lnTo>
                <a:lnTo>
                  <a:pt x="1003381" y="1093506"/>
                </a:lnTo>
                <a:lnTo>
                  <a:pt x="1003382" y="1045877"/>
                </a:lnTo>
                <a:lnTo>
                  <a:pt x="988802" y="1000059"/>
                </a:lnTo>
                <a:lnTo>
                  <a:pt x="959641" y="959675"/>
                </a:lnTo>
                <a:lnTo>
                  <a:pt x="0" y="0"/>
                </a:lnTo>
                <a:close/>
              </a:path>
            </a:pathLst>
          </a:custGeom>
          <a:solidFill>
            <a:schemeClr val="accent2"/>
          </a:solidFill>
        </p:spPr>
        <p:txBody>
          <a:bodyPr wrap="square" lIns="0" tIns="0" rIns="0" bIns="0" rtlCol="0"/>
          <a:lstStyle/>
          <a:p>
            <a:endParaRPr sz="662"/>
          </a:p>
        </p:txBody>
      </p:sp>
    </p:spTree>
    <p:extLst>
      <p:ext uri="{BB962C8B-B14F-4D97-AF65-F5344CB8AC3E}">
        <p14:creationId xmlns:p14="http://schemas.microsoft.com/office/powerpoint/2010/main" val="112806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19000" decel="67000" fill="hold" grpId="0" nodeType="withEffect">
                                  <p:stCondLst>
                                    <p:cond delay="0"/>
                                  </p:stCondLst>
                                  <p:childTnLst>
                                    <p:animMotion origin="layout" path="M -0.04049 0.00023 L -2.08333E-6 3.7037E-7 " pathEditMode="relative" rAng="0" ptsTypes="AA">
                                      <p:cBhvr>
                                        <p:cTn id="6" dur="1200" fill="hold"/>
                                        <p:tgtEl>
                                          <p:spTgt spid="2"/>
                                        </p:tgtEl>
                                        <p:attrNameLst>
                                          <p:attrName>ppt_x</p:attrName>
                                          <p:attrName>ppt_y</p:attrName>
                                        </p:attrNameLst>
                                      </p:cBhvr>
                                      <p:rCtr x="2031"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theme" Target="../theme/theme2.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3.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526448D-E173-DD89-AE4B-4EED762127A4}"/>
              </a:ext>
            </a:extLst>
          </p:cNvPr>
          <p:cNvSpPr txBox="1"/>
          <p:nvPr userDrawn="1">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5" name="TextBox 4">
            <a:extLst>
              <a:ext uri="{FF2B5EF4-FFF2-40B4-BE49-F238E27FC236}">
                <a16:creationId xmlns:a16="http://schemas.microsoft.com/office/drawing/2014/main" id="{6CC91D1B-FC55-B8C0-A71A-A20D88173337}"/>
              </a:ext>
            </a:extLst>
          </p:cNvPr>
          <p:cNvSpPr txBox="1"/>
          <p:nvPr userDrawn="1">
            <p:extLst>
              <p:ext uri="{1162E1C5-73C7-4A58-AE30-91384D911F3F}">
                <p184:classification xmlns:p184="http://schemas.microsoft.com/office/powerpoint/2018/4/main" val="ftr"/>
              </p:ext>
            </p:extLst>
          </p:nvPr>
        </p:nvSpPr>
        <p:spPr>
          <a:xfrm>
            <a:off x="5785612" y="66116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2868134265"/>
      </p:ext>
    </p:extLst>
  </p:cSld>
  <p:clrMap bg1="lt1" tx1="dk1" bg2="lt2" tx2="dk2" accent1="accent1" accent2="accent2" accent3="accent3" accent4="accent4" accent5="accent5" accent6="accent6" hlink="hlink" folHlink="folHlink"/>
  <p:sldLayoutIdLst>
    <p:sldLayoutId id="2147483679" r:id="rId1"/>
    <p:sldLayoutId id="2147483650" r:id="rId2"/>
    <p:sldLayoutId id="2147483681" r:id="rId3"/>
    <p:sldLayoutId id="2147483691" r:id="rId4"/>
    <p:sldLayoutId id="2147483665" r:id="rId5"/>
    <p:sldLayoutId id="2147483666" r:id="rId6"/>
    <p:sldLayoutId id="2147483689" r:id="rId7"/>
    <p:sldLayoutId id="2147483687" r:id="rId8"/>
    <p:sldLayoutId id="2147483684" r:id="rId9"/>
    <p:sldLayoutId id="2147483682" r:id="rId10"/>
    <p:sldLayoutId id="2147483651" r:id="rId11"/>
    <p:sldLayoutId id="2147483670" r:id="rId12"/>
    <p:sldLayoutId id="2147483668" r:id="rId13"/>
    <p:sldLayoutId id="2147483683" r:id="rId14"/>
    <p:sldLayoutId id="2147483678" r:id="rId15"/>
    <p:sldLayoutId id="2147483690" r:id="rId16"/>
  </p:sldLayoutIdLst>
  <p:hf hdr="0" dt="0"/>
  <p:txStyles>
    <p:titleStyle>
      <a:lvl1pPr algn="l" defTabSz="914400" rtl="0" eaLnBrk="1" latinLnBrk="0" hangingPunct="1">
        <a:lnSpc>
          <a:spcPct val="90000"/>
        </a:lnSpc>
        <a:spcBef>
          <a:spcPct val="0"/>
        </a:spcBef>
        <a:buNone/>
        <a:defRPr sz="3000" kern="1200">
          <a:solidFill>
            <a:schemeClr val="tx1"/>
          </a:solidFill>
          <a:latin typeface="Bahnschrif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CE50A5-B90B-BC52-5E86-9B6C804D149D}"/>
              </a:ext>
            </a:extLst>
          </p:cNvPr>
          <p:cNvSpPr txBox="1"/>
          <p:nvPr userDrawn="1">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5" name="TextBox 4">
            <a:extLst>
              <a:ext uri="{FF2B5EF4-FFF2-40B4-BE49-F238E27FC236}">
                <a16:creationId xmlns:a16="http://schemas.microsoft.com/office/drawing/2014/main" id="{E488E84F-4E3B-75E5-448A-44DB230887BC}"/>
              </a:ext>
            </a:extLst>
          </p:cNvPr>
          <p:cNvSpPr txBox="1"/>
          <p:nvPr userDrawn="1">
            <p:extLst>
              <p:ext uri="{1162E1C5-73C7-4A58-AE30-91384D911F3F}">
                <p184:classification xmlns:p184="http://schemas.microsoft.com/office/powerpoint/2018/4/main" val="ftr"/>
              </p:ext>
            </p:extLst>
          </p:nvPr>
        </p:nvSpPr>
        <p:spPr>
          <a:xfrm>
            <a:off x="5785612" y="66116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1908067892"/>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Lst>
  <p:hf hdr="0" dt="0"/>
  <p:txStyles>
    <p:titleStyle>
      <a:lvl1pPr algn="l" defTabSz="914400" rtl="0" eaLnBrk="1" latinLnBrk="0" hangingPunct="1">
        <a:lnSpc>
          <a:spcPct val="90000"/>
        </a:lnSpc>
        <a:spcBef>
          <a:spcPct val="0"/>
        </a:spcBef>
        <a:buNone/>
        <a:defRPr sz="3000" kern="1200">
          <a:solidFill>
            <a:schemeClr val="tx1"/>
          </a:solidFill>
          <a:latin typeface="Bahnschrif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F69002F-96AE-C18A-225A-4A2F395FB6E9}"/>
              </a:ext>
            </a:extLst>
          </p:cNvPr>
          <p:cNvSpPr txBox="1"/>
          <p:nvPr userDrawn="1">
            <p:extLst>
              <p:ext uri="{1162E1C5-73C7-4A58-AE30-91384D911F3F}">
                <p184:classification xmlns:p184="http://schemas.microsoft.com/office/powerpoint/2018/4/main" val="hdr"/>
              </p:ext>
            </p:extLst>
          </p:nvPr>
        </p:nvSpPr>
        <p:spPr>
          <a:xfrm>
            <a:off x="5785612" y="6350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
        <p:nvSpPr>
          <p:cNvPr id="5" name="TextBox 4">
            <a:extLst>
              <a:ext uri="{FF2B5EF4-FFF2-40B4-BE49-F238E27FC236}">
                <a16:creationId xmlns:a16="http://schemas.microsoft.com/office/drawing/2014/main" id="{DBF6D80E-8CF1-68B3-17BF-DF1C02F06C41}"/>
              </a:ext>
            </a:extLst>
          </p:cNvPr>
          <p:cNvSpPr txBox="1"/>
          <p:nvPr userDrawn="1">
            <p:extLst>
              <p:ext uri="{1162E1C5-73C7-4A58-AE30-91384D911F3F}">
                <p184:classification xmlns:p184="http://schemas.microsoft.com/office/powerpoint/2018/4/main" val="ftr"/>
              </p:ext>
            </p:extLst>
          </p:nvPr>
        </p:nvSpPr>
        <p:spPr>
          <a:xfrm>
            <a:off x="5785612" y="6611620"/>
            <a:ext cx="652463" cy="182880"/>
          </a:xfrm>
          <a:prstGeom prst="rect">
            <a:avLst/>
          </a:prstGeom>
        </p:spPr>
        <p:txBody>
          <a:bodyPr horzOverflow="overflow" lIns="0" tIns="0" rIns="0" bIns="0">
            <a:spAutoFit/>
          </a:bodyPr>
          <a:lstStyle/>
          <a:p>
            <a:pPr algn="l"/>
            <a:r>
              <a:rPr lang="en-AU" sz="1200">
                <a:solidFill>
                  <a:srgbClr val="FF0000">
                    <a:alpha val="50000"/>
                  </a:srgbClr>
                </a:solidFill>
                <a:latin typeface="Aptos" panose="020B0004020202020204" pitchFamily="34" charset="0"/>
              </a:rPr>
              <a:t>OFFICIAL</a:t>
            </a:r>
          </a:p>
        </p:txBody>
      </p:sp>
    </p:spTree>
    <p:extLst>
      <p:ext uri="{BB962C8B-B14F-4D97-AF65-F5344CB8AC3E}">
        <p14:creationId xmlns:p14="http://schemas.microsoft.com/office/powerpoint/2010/main" val="378811686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hf hdr="0" dt="0"/>
  <p:txStyles>
    <p:titleStyle>
      <a:lvl1pPr algn="l" defTabSz="914400" rtl="0" eaLnBrk="1" latinLnBrk="0" hangingPunct="1">
        <a:lnSpc>
          <a:spcPct val="90000"/>
        </a:lnSpc>
        <a:spcBef>
          <a:spcPct val="0"/>
        </a:spcBef>
        <a:buNone/>
        <a:defRPr sz="3000" kern="1200">
          <a:solidFill>
            <a:schemeClr val="tx1"/>
          </a:solidFill>
          <a:latin typeface="Bahnschrift" panose="020B05020402040202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sv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hyperlink" Target="https://www.servicesaustralia.gov.au/rent-assistance" TargetMode="External"/><Relationship Id="rId9" Type="http://schemas.openxmlformats.org/officeDocument/2006/relationships/image" Target="../media/image18.sv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4.xml"/><Relationship Id="rId5" Type="http://schemas.openxmlformats.org/officeDocument/2006/relationships/image" Target="../media/image21.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44.xml"/><Relationship Id="rId5" Type="http://schemas.openxmlformats.org/officeDocument/2006/relationships/image" Target="../media/image24.svg"/><Relationship Id="rId4"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44.xml"/><Relationship Id="rId5" Type="http://schemas.openxmlformats.org/officeDocument/2006/relationships/image" Target="../media/image24.sv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hyperlink" Target="https://www.servicesaustralia.gov.au/how-much-rent-assistance-you-can-get?context=22206"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6.sv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8.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hyperlink" Target="https://www.servicesaustralia.gov.au/centrepay" TargetMode="External"/><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15EDE004-BD36-6D61-5FB0-22F0D4A097B7}"/>
              </a:ext>
            </a:extLst>
          </p:cNvPr>
          <p:cNvSpPr>
            <a:spLocks noGrp="1"/>
          </p:cNvSpPr>
          <p:nvPr>
            <p:ph type="title"/>
          </p:nvPr>
        </p:nvSpPr>
        <p:spPr/>
        <p:txBody>
          <a:bodyPr>
            <a:normAutofit/>
          </a:bodyPr>
          <a:lstStyle/>
          <a:p>
            <a:r>
              <a:rPr lang="en-US" sz="6600" dirty="0"/>
              <a:t>Rent Assistance</a:t>
            </a:r>
            <a:endParaRPr lang="en-AU" sz="6600" dirty="0"/>
          </a:p>
        </p:txBody>
      </p:sp>
      <p:sp>
        <p:nvSpPr>
          <p:cNvPr id="4" name="TextBox 3">
            <a:extLst>
              <a:ext uri="{FF2B5EF4-FFF2-40B4-BE49-F238E27FC236}">
                <a16:creationId xmlns:a16="http://schemas.microsoft.com/office/drawing/2014/main" id="{13228143-E6C6-5D54-EC85-456CFD66847E}"/>
              </a:ext>
            </a:extLst>
          </p:cNvPr>
          <p:cNvSpPr txBox="1"/>
          <p:nvPr/>
        </p:nvSpPr>
        <p:spPr>
          <a:xfrm>
            <a:off x="204651" y="4773758"/>
            <a:ext cx="11358819" cy="923330"/>
          </a:xfrm>
          <a:prstGeom prst="rect">
            <a:avLst/>
          </a:prstGeom>
          <a:noFill/>
        </p:spPr>
        <p:txBody>
          <a:bodyPr wrap="square">
            <a:spAutoFit/>
          </a:bodyPr>
          <a:lstStyle/>
          <a:p>
            <a:r>
              <a:rPr lang="en-AU" dirty="0"/>
              <a:t>Content is correct as of September 2026. </a:t>
            </a:r>
          </a:p>
          <a:p>
            <a:r>
              <a:rPr lang="en-AU" dirty="0"/>
              <a:t>For more information go to servicesaustralia.gov.au/</a:t>
            </a:r>
            <a:r>
              <a:rPr lang="en-AU" dirty="0" err="1"/>
              <a:t>rentassistance</a:t>
            </a:r>
            <a:endParaRPr lang="en-AU" dirty="0"/>
          </a:p>
          <a:p>
            <a:endParaRPr lang="en-AU" dirty="0"/>
          </a:p>
        </p:txBody>
      </p:sp>
    </p:spTree>
    <p:extLst>
      <p:ext uri="{BB962C8B-B14F-4D97-AF65-F5344CB8AC3E}">
        <p14:creationId xmlns:p14="http://schemas.microsoft.com/office/powerpoint/2010/main" val="4243134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D214A-84B1-7C3A-5E3D-A1B1A8853793}"/>
              </a:ext>
            </a:extLst>
          </p:cNvPr>
          <p:cNvSpPr>
            <a:spLocks noGrp="1"/>
          </p:cNvSpPr>
          <p:nvPr>
            <p:ph type="title"/>
          </p:nvPr>
        </p:nvSpPr>
        <p:spPr>
          <a:xfrm>
            <a:off x="628530" y="2796260"/>
            <a:ext cx="7467720" cy="1040852"/>
          </a:xfrm>
        </p:spPr>
        <p:txBody>
          <a:bodyPr>
            <a:normAutofit fontScale="90000"/>
          </a:bodyPr>
          <a:lstStyle/>
          <a:p>
            <a:r>
              <a:rPr lang="en-AU" dirty="0"/>
              <a:t>Thank you! If you need more information, go to our website servicesaustralia.gov.au/</a:t>
            </a:r>
            <a:r>
              <a:rPr lang="en-AU" dirty="0" err="1"/>
              <a:t>rentassistance</a:t>
            </a:r>
            <a:r>
              <a:rPr lang="en-AU" dirty="0"/>
              <a:t> or type QC 2206 into the search.</a:t>
            </a:r>
          </a:p>
        </p:txBody>
      </p:sp>
    </p:spTree>
    <p:extLst>
      <p:ext uri="{BB962C8B-B14F-4D97-AF65-F5344CB8AC3E}">
        <p14:creationId xmlns:p14="http://schemas.microsoft.com/office/powerpoint/2010/main" val="361041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t="-39000" b="-39000"/>
          </a:stretch>
        </a:blipFill>
        <a:effectLst/>
      </p:bgPr>
    </p:bg>
    <p:spTree>
      <p:nvGrpSpPr>
        <p:cNvPr id="1" name="">
          <a:extLst>
            <a:ext uri="{FF2B5EF4-FFF2-40B4-BE49-F238E27FC236}">
              <a16:creationId xmlns:a16="http://schemas.microsoft.com/office/drawing/2014/main" id="{AD1A5EF7-7F38-299D-9C1B-5E8B7C78E1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959E40-31F5-0DDD-4A3D-645CC4E5C5D8}"/>
              </a:ext>
            </a:extLst>
          </p:cNvPr>
          <p:cNvSpPr>
            <a:spLocks noGrp="1"/>
          </p:cNvSpPr>
          <p:nvPr>
            <p:ph type="title"/>
          </p:nvPr>
        </p:nvSpPr>
        <p:spPr>
          <a:xfrm>
            <a:off x="683554" y="361586"/>
            <a:ext cx="7794941" cy="472573"/>
          </a:xfrm>
        </p:spPr>
        <p:txBody>
          <a:bodyPr/>
          <a:lstStyle/>
          <a:p>
            <a:r>
              <a:rPr lang="en-AU" sz="4400" dirty="0"/>
              <a:t>What is Rent Assistance</a:t>
            </a:r>
          </a:p>
        </p:txBody>
      </p:sp>
      <p:sp>
        <p:nvSpPr>
          <p:cNvPr id="13" name="TextBox 12">
            <a:extLst>
              <a:ext uri="{FF2B5EF4-FFF2-40B4-BE49-F238E27FC236}">
                <a16:creationId xmlns:a16="http://schemas.microsoft.com/office/drawing/2014/main" id="{B7593CEA-DA46-3089-F152-7C11FCA9F463}"/>
              </a:ext>
            </a:extLst>
          </p:cNvPr>
          <p:cNvSpPr txBox="1"/>
          <p:nvPr/>
        </p:nvSpPr>
        <p:spPr>
          <a:xfrm>
            <a:off x="562110" y="1452706"/>
            <a:ext cx="7592411" cy="1278812"/>
          </a:xfrm>
          <a:prstGeom prst="rect">
            <a:avLst/>
          </a:prstGeom>
          <a:noFill/>
        </p:spPr>
        <p:txBody>
          <a:bodyPr wrap="square">
            <a:spAutoFit/>
          </a:bodyPr>
          <a:lstStyle/>
          <a:p>
            <a:pPr marL="0" marR="0" lvl="0" indent="0" algn="l" defTabSz="914400" rtl="0" eaLnBrk="1" fontAlgn="auto" latinLnBrk="0" hangingPunct="1">
              <a:lnSpc>
                <a:spcPct val="90000"/>
              </a:lnSpc>
              <a:spcBef>
                <a:spcPts val="600"/>
              </a:spcBef>
              <a:spcAft>
                <a:spcPts val="1200"/>
              </a:spcAft>
              <a:buClrTx/>
              <a:buSzTx/>
              <a:buFont typeface="Arial" panose="020B0604020202020204" pitchFamily="34" charset="0"/>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If you pay eligible rent or accommodation costs, you may be able to get Rent Assistance.</a:t>
            </a:r>
          </a:p>
          <a:p>
            <a:pPr marL="0" marR="0" lvl="0" indent="0" algn="l"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You may need to give us proof of how much you pay.</a:t>
            </a:r>
          </a:p>
        </p:txBody>
      </p:sp>
      <p:grpSp>
        <p:nvGrpSpPr>
          <p:cNvPr id="2" name="Group 1">
            <a:extLst>
              <a:ext uri="{FF2B5EF4-FFF2-40B4-BE49-F238E27FC236}">
                <a16:creationId xmlns:a16="http://schemas.microsoft.com/office/drawing/2014/main" id="{596012F4-1A79-FEAC-864B-F60C138B7360}"/>
              </a:ext>
            </a:extLst>
          </p:cNvPr>
          <p:cNvGrpSpPr/>
          <p:nvPr/>
        </p:nvGrpSpPr>
        <p:grpSpPr>
          <a:xfrm>
            <a:off x="219824" y="5434984"/>
            <a:ext cx="6936781" cy="826381"/>
            <a:chOff x="-3090" y="4286356"/>
            <a:chExt cx="6936781" cy="826381"/>
          </a:xfrm>
        </p:grpSpPr>
        <p:sp>
          <p:nvSpPr>
            <p:cNvPr id="11" name="Rectangle 10">
              <a:extLst>
                <a:ext uri="{FF2B5EF4-FFF2-40B4-BE49-F238E27FC236}">
                  <a16:creationId xmlns:a16="http://schemas.microsoft.com/office/drawing/2014/main" id="{BDE8B29B-7A6D-6D57-B1F2-CFF839969858}"/>
                </a:ext>
              </a:extLst>
            </p:cNvPr>
            <p:cNvSpPr/>
            <p:nvPr/>
          </p:nvSpPr>
          <p:spPr>
            <a:xfrm>
              <a:off x="-3090" y="4286356"/>
              <a:ext cx="6027014" cy="8263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Roboto"/>
                <a:ea typeface="+mn-ea"/>
                <a:cs typeface="Arial" pitchFamily="34" charset="0"/>
              </a:endParaRPr>
            </a:p>
            <a:p>
              <a:pPr marL="1080000" marR="0" lvl="0" indent="0" algn="l"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prstClr val="black"/>
                </a:solidFill>
                <a:effectLst/>
                <a:uLnTx/>
                <a:uFillTx/>
                <a:latin typeface="Roboto"/>
                <a:ea typeface="+mn-ea"/>
                <a:cs typeface="Arial" pitchFamily="34" charset="0"/>
              </a:endParaRPr>
            </a:p>
          </p:txBody>
        </p:sp>
        <p:sp>
          <p:nvSpPr>
            <p:cNvPr id="12" name="TextBox 11">
              <a:extLst>
                <a:ext uri="{FF2B5EF4-FFF2-40B4-BE49-F238E27FC236}">
                  <a16:creationId xmlns:a16="http://schemas.microsoft.com/office/drawing/2014/main" id="{721A31CD-8ED1-9E63-ED9F-ABD069517BCB}"/>
                </a:ext>
              </a:extLst>
            </p:cNvPr>
            <p:cNvSpPr txBox="1"/>
            <p:nvPr/>
          </p:nvSpPr>
          <p:spPr>
            <a:xfrm>
              <a:off x="1063016" y="4495886"/>
              <a:ext cx="4827774" cy="323165"/>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100" b="1" i="0" u="sng" strike="noStrike" kern="1200" cap="none" spc="0" normalizeH="0" baseline="0" noProof="0" dirty="0">
                  <a:ln>
                    <a:noFill/>
                  </a:ln>
                  <a:solidFill>
                    <a:prstClr val="white"/>
                  </a:solidFill>
                  <a:effectLst/>
                  <a:uLnTx/>
                  <a:uFillTx/>
                  <a:latin typeface="Roboto"/>
                  <a:ea typeface="+mn-ea"/>
                  <a:cs typeface="Arial" pitchFamily="34" charset="0"/>
                  <a:hlinkClick r:id="rId4">
                    <a:extLst>
                      <a:ext uri="{A12FA001-AC4F-418D-AE19-62706E023703}">
                        <ahyp:hlinkClr xmlns:ahyp="http://schemas.microsoft.com/office/drawing/2018/hyperlinkcolor" val="tx"/>
                      </a:ext>
                    </a:extLst>
                  </a:hlinkClick>
                </a:rPr>
                <a:t>servicesaustralia.gov.au/rentassistance</a:t>
              </a:r>
              <a:endParaRPr kumimoji="0" lang="en-AU" sz="2100" b="1" i="0" u="sng" strike="noStrike" kern="1200" cap="none" spc="0" normalizeH="0" baseline="0" noProof="0" dirty="0">
                <a:ln>
                  <a:noFill/>
                </a:ln>
                <a:solidFill>
                  <a:prstClr val="white"/>
                </a:solidFill>
                <a:effectLst/>
                <a:uLnTx/>
                <a:uFillTx/>
                <a:latin typeface="Roboto"/>
                <a:ea typeface="+mn-ea"/>
                <a:cs typeface="Arial" pitchFamily="34" charset="0"/>
              </a:endParaRPr>
            </a:p>
          </p:txBody>
        </p:sp>
        <p:sp>
          <p:nvSpPr>
            <p:cNvPr id="16" name="TextBox 15">
              <a:extLst>
                <a:ext uri="{FF2B5EF4-FFF2-40B4-BE49-F238E27FC236}">
                  <a16:creationId xmlns:a16="http://schemas.microsoft.com/office/drawing/2014/main" id="{B3066FE8-6FB7-A509-207B-7F7BE49B7D7A}"/>
                </a:ext>
              </a:extLst>
            </p:cNvPr>
            <p:cNvSpPr txBox="1"/>
            <p:nvPr/>
          </p:nvSpPr>
          <p:spPr>
            <a:xfrm>
              <a:off x="6078187" y="4897293"/>
              <a:ext cx="855504" cy="215444"/>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Roboto"/>
                  <a:ea typeface="+mn-ea"/>
                  <a:cs typeface="Arial" pitchFamily="34" charset="0"/>
                </a:rPr>
                <a:t> QC 22206</a:t>
              </a:r>
            </a:p>
          </p:txBody>
        </p:sp>
        <p:pic>
          <p:nvPicPr>
            <p:cNvPr id="18" name="Picture 17">
              <a:extLst>
                <a:ext uri="{FF2B5EF4-FFF2-40B4-BE49-F238E27FC236}">
                  <a16:creationId xmlns:a16="http://schemas.microsoft.com/office/drawing/2014/main" id="{A5AA0584-1B8E-823D-5286-9501C5273F02}"/>
                </a:ext>
              </a:extLst>
            </p:cNvPr>
            <p:cNvPicPr preferRelativeResize="0">
              <a:picLocks noChangeAspect="1"/>
            </p:cNvPicPr>
            <p:nvPr/>
          </p:nvPicPr>
          <p:blipFill>
            <a:blip r:embed="rId5"/>
            <a:stretch>
              <a:fillRect/>
            </a:stretch>
          </p:blipFill>
          <p:spPr>
            <a:xfrm>
              <a:off x="217083" y="4353779"/>
              <a:ext cx="712800" cy="712800"/>
            </a:xfrm>
            <a:prstGeom prst="rect">
              <a:avLst/>
            </a:prstGeom>
            <a:ln>
              <a:solidFill>
                <a:schemeClr val="tx1"/>
              </a:solidFill>
            </a:ln>
          </p:spPr>
        </p:pic>
      </p:grpSp>
      <p:pic>
        <p:nvPicPr>
          <p:cNvPr id="10" name="Picture 9">
            <a:extLst>
              <a:ext uri="{FF2B5EF4-FFF2-40B4-BE49-F238E27FC236}">
                <a16:creationId xmlns:a16="http://schemas.microsoft.com/office/drawing/2014/main" id="{665645D4-D083-A082-05AF-C4AC19055D28}"/>
              </a:ext>
            </a:extLst>
          </p:cNvPr>
          <p:cNvPicPr>
            <a:picLocks noChangeAspect="1"/>
          </p:cNvPicPr>
          <p:nvPr/>
        </p:nvPicPr>
        <p:blipFill>
          <a:blip r:embed="rId6"/>
          <a:stretch>
            <a:fillRect/>
          </a:stretch>
        </p:blipFill>
        <p:spPr>
          <a:xfrm>
            <a:off x="6378518" y="5405294"/>
            <a:ext cx="635189" cy="553683"/>
          </a:xfrm>
          <a:prstGeom prst="rect">
            <a:avLst/>
          </a:prstGeom>
        </p:spPr>
      </p:pic>
      <p:grpSp>
        <p:nvGrpSpPr>
          <p:cNvPr id="17" name="Group 16">
            <a:extLst>
              <a:ext uri="{FF2B5EF4-FFF2-40B4-BE49-F238E27FC236}">
                <a16:creationId xmlns:a16="http://schemas.microsoft.com/office/drawing/2014/main" id="{B7C627A2-9023-AC16-5B60-A7A043B785F5}"/>
              </a:ext>
            </a:extLst>
          </p:cNvPr>
          <p:cNvGrpSpPr/>
          <p:nvPr/>
        </p:nvGrpSpPr>
        <p:grpSpPr>
          <a:xfrm>
            <a:off x="2159663" y="2491586"/>
            <a:ext cx="3701471" cy="2505886"/>
            <a:chOff x="776270" y="2083513"/>
            <a:chExt cx="3919908" cy="2610623"/>
          </a:xfrm>
        </p:grpSpPr>
        <p:grpSp>
          <p:nvGrpSpPr>
            <p:cNvPr id="9" name="Group 8">
              <a:extLst>
                <a:ext uri="{FF2B5EF4-FFF2-40B4-BE49-F238E27FC236}">
                  <a16:creationId xmlns:a16="http://schemas.microsoft.com/office/drawing/2014/main" id="{A929FBBB-4E77-8BB6-2488-6CB4C44F846C}"/>
                </a:ext>
              </a:extLst>
            </p:cNvPr>
            <p:cNvGrpSpPr/>
            <p:nvPr/>
          </p:nvGrpSpPr>
          <p:grpSpPr>
            <a:xfrm>
              <a:off x="3480281" y="2709333"/>
              <a:ext cx="1215897" cy="1245270"/>
              <a:chOff x="2769437" y="2793994"/>
              <a:chExt cx="1215897" cy="1245270"/>
            </a:xfrm>
          </p:grpSpPr>
          <p:sp>
            <p:nvSpPr>
              <p:cNvPr id="4" name="Rectangle 3">
                <a:extLst>
                  <a:ext uri="{FF2B5EF4-FFF2-40B4-BE49-F238E27FC236}">
                    <a16:creationId xmlns:a16="http://schemas.microsoft.com/office/drawing/2014/main" id="{29D0A68B-2637-F578-74D2-7E97F4959B8F}"/>
                  </a:ext>
                </a:extLst>
              </p:cNvPr>
              <p:cNvSpPr/>
              <p:nvPr/>
            </p:nvSpPr>
            <p:spPr>
              <a:xfrm>
                <a:off x="2778397" y="2793994"/>
                <a:ext cx="1206937" cy="1245270"/>
              </a:xfrm>
              <a:prstGeom prst="rect">
                <a:avLst/>
              </a:prstGeom>
              <a:blipFill>
                <a:blip>
                  <a:duotone>
                    <a:schemeClr val="accent2">
                      <a:shade val="45000"/>
                      <a:satMod val="135000"/>
                    </a:schemeClr>
                    <a:prstClr val="white"/>
                  </a:duotone>
                  <a:extLst>
                    <a:ext uri="{96DAC541-7B7A-43D3-8B79-37D633B846F1}">
                      <asvg:svgBlip xmlns:asvg="http://schemas.microsoft.com/office/drawing/2016/SVG/main" r:embed="rId7"/>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
            <p:nvSpPr>
              <p:cNvPr id="7" name="Rectangle 6">
                <a:extLst>
                  <a:ext uri="{FF2B5EF4-FFF2-40B4-BE49-F238E27FC236}">
                    <a16:creationId xmlns:a16="http://schemas.microsoft.com/office/drawing/2014/main" id="{77568DC8-7514-1BFB-95A6-BD6D3244796D}"/>
                  </a:ext>
                </a:extLst>
              </p:cNvPr>
              <p:cNvSpPr/>
              <p:nvPr/>
            </p:nvSpPr>
            <p:spPr>
              <a:xfrm rot="16200000">
                <a:off x="2778397" y="3267831"/>
                <a:ext cx="393389" cy="411310"/>
              </a:xfrm>
              <a:prstGeom prst="rect">
                <a:avLst/>
              </a:prstGeom>
              <a:blipFill>
                <a:blip>
                  <a:duotone>
                    <a:schemeClr val="accent2">
                      <a:shade val="45000"/>
                      <a:satMod val="135000"/>
                    </a:schemeClr>
                    <a:prstClr val="white"/>
                  </a:duotone>
                  <a:extLst>
                    <a:ext uri="{96DAC541-7B7A-43D3-8B79-37D633B846F1}">
                      <asvg:svgBlip xmlns:asvg="http://schemas.microsoft.com/office/drawing/2016/SVG/main" r:embed="rId8"/>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sp>
            <p:nvSpPr>
              <p:cNvPr id="8" name="Rectangle 7">
                <a:extLst>
                  <a:ext uri="{FF2B5EF4-FFF2-40B4-BE49-F238E27FC236}">
                    <a16:creationId xmlns:a16="http://schemas.microsoft.com/office/drawing/2014/main" id="{549623A5-9598-3A55-AD38-867B410C27D6}"/>
                  </a:ext>
                </a:extLst>
              </p:cNvPr>
              <p:cNvSpPr/>
              <p:nvPr/>
            </p:nvSpPr>
            <p:spPr>
              <a:xfrm>
                <a:off x="3093512" y="3358439"/>
                <a:ext cx="180622" cy="155222"/>
              </a:xfrm>
              <a:prstGeom prst="rect">
                <a:avLst/>
              </a:prstGeom>
              <a:blipFill>
                <a:blip>
                  <a:extLst>
                    <a:ext uri="{96DAC541-7B7A-43D3-8B79-37D633B846F1}">
                      <asvg:svgBlip xmlns:asvg="http://schemas.microsoft.com/office/drawing/2016/SVG/main" r:embed="rId9"/>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grpSp>
        <p:pic>
          <p:nvPicPr>
            <p:cNvPr id="15" name="Picture 14" descr="A black background with a black square&#10;&#10;Description automatically generated with medium confidence">
              <a:extLst>
                <a:ext uri="{FF2B5EF4-FFF2-40B4-BE49-F238E27FC236}">
                  <a16:creationId xmlns:a16="http://schemas.microsoft.com/office/drawing/2014/main" id="{B7F5FE1D-3693-F6D1-12DC-1C6541859926}"/>
                </a:ext>
              </a:extLst>
            </p:cNvPr>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76270" y="2083513"/>
              <a:ext cx="2610623" cy="2610623"/>
            </a:xfrm>
            <a:prstGeom prst="rect">
              <a:avLst/>
            </a:prstGeom>
          </p:spPr>
        </p:pic>
      </p:grpSp>
      <p:sp>
        <p:nvSpPr>
          <p:cNvPr id="21" name="Rectangle 20">
            <a:extLst>
              <a:ext uri="{FF2B5EF4-FFF2-40B4-BE49-F238E27FC236}">
                <a16:creationId xmlns:a16="http://schemas.microsoft.com/office/drawing/2014/main" id="{99C183ED-5E6D-22E9-EC66-122C50CD2E99}"/>
              </a:ext>
            </a:extLst>
          </p:cNvPr>
          <p:cNvSpPr/>
          <p:nvPr/>
        </p:nvSpPr>
        <p:spPr>
          <a:xfrm>
            <a:off x="8486957" y="-1"/>
            <a:ext cx="3705042" cy="6942667"/>
          </a:xfrm>
          <a:prstGeom prst="rect">
            <a:avLst/>
          </a:prstGeom>
          <a:solidFill>
            <a:srgbClr val="9CA2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sp>
        <p:nvSpPr>
          <p:cNvPr id="22" name="Rectangle 21">
            <a:extLst>
              <a:ext uri="{FF2B5EF4-FFF2-40B4-BE49-F238E27FC236}">
                <a16:creationId xmlns:a16="http://schemas.microsoft.com/office/drawing/2014/main" id="{3E118B59-B2DC-69C0-1E3E-E79D4E1DE403}"/>
              </a:ext>
            </a:extLst>
          </p:cNvPr>
          <p:cNvSpPr/>
          <p:nvPr/>
        </p:nvSpPr>
        <p:spPr>
          <a:xfrm>
            <a:off x="8069673" y="-14809"/>
            <a:ext cx="250723" cy="1568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sp>
        <p:nvSpPr>
          <p:cNvPr id="6" name="Rectangle 5">
            <a:extLst>
              <a:ext uri="{FF2B5EF4-FFF2-40B4-BE49-F238E27FC236}">
                <a16:creationId xmlns:a16="http://schemas.microsoft.com/office/drawing/2014/main" id="{84C74D78-60D0-9B9B-198B-3076305C5C6D}"/>
              </a:ext>
            </a:extLst>
          </p:cNvPr>
          <p:cNvSpPr/>
          <p:nvPr/>
        </p:nvSpPr>
        <p:spPr>
          <a:xfrm>
            <a:off x="8452076" y="-74949"/>
            <a:ext cx="3755964" cy="7007897"/>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
        <p:nvSpPr>
          <p:cNvPr id="19" name="TextBox 18">
            <a:extLst>
              <a:ext uri="{FF2B5EF4-FFF2-40B4-BE49-F238E27FC236}">
                <a16:creationId xmlns:a16="http://schemas.microsoft.com/office/drawing/2014/main" id="{F22A5EFF-B6BC-0B9D-24B0-4ECD1C97815A}"/>
              </a:ext>
            </a:extLst>
          </p:cNvPr>
          <p:cNvSpPr txBox="1"/>
          <p:nvPr/>
        </p:nvSpPr>
        <p:spPr>
          <a:xfrm>
            <a:off x="9059173" y="1452706"/>
            <a:ext cx="2672603" cy="3339376"/>
          </a:xfrm>
          <a:prstGeom prst="rect">
            <a:avLst/>
          </a:prstGeom>
          <a:solidFill>
            <a:srgbClr val="00B5E2"/>
          </a:solidFill>
          <a:ln>
            <a:noFill/>
          </a:ln>
          <a:effectLst/>
        </p:spPr>
        <p:txBody>
          <a:bodyPr vert="horz"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300" b="1" i="0" u="none" strike="noStrike" kern="1200" cap="none" spc="0" normalizeH="0" baseline="0" noProof="0" dirty="0">
              <a:ln>
                <a:noFill/>
              </a:ln>
              <a:solidFill>
                <a:prstClr val="white"/>
              </a:solidFill>
              <a:effectLst/>
              <a:uLnTx/>
              <a:uFillTx/>
              <a:latin typeface="Robot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300" b="1" i="0" u="none" strike="noStrike" kern="1200" cap="none" spc="0" normalizeH="0" baseline="0" noProof="0" dirty="0">
                <a:ln>
                  <a:noFill/>
                </a:ln>
                <a:solidFill>
                  <a:srgbClr val="1B365D"/>
                </a:solidFill>
                <a:effectLst/>
                <a:uLnTx/>
                <a:uFillTx/>
                <a:latin typeface="Roboto"/>
                <a:ea typeface="+mn-ea"/>
                <a:cs typeface="+mn-cs"/>
              </a:rPr>
              <a:t>IMPORTANT!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white"/>
              </a:solidFill>
              <a:effectLst/>
              <a:uLnTx/>
              <a:uFillTx/>
              <a:latin typeface="Robot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300" b="0" i="0" u="none" strike="noStrike" kern="1200" cap="none" spc="0" normalizeH="0" baseline="0" noProof="0" dirty="0">
                <a:ln>
                  <a:noFill/>
                </a:ln>
                <a:solidFill>
                  <a:prstClr val="white"/>
                </a:solidFill>
                <a:effectLst/>
                <a:uLnTx/>
                <a:uFillTx/>
                <a:latin typeface="Roboto"/>
                <a:ea typeface="+mn-ea"/>
                <a:cs typeface="+mn-cs"/>
              </a:rPr>
              <a:t>If you move to </a:t>
            </a:r>
            <a:br>
              <a:rPr kumimoji="0" lang="en-AU" sz="2300" b="0" i="0" u="none" strike="noStrike" kern="1200" cap="none" spc="0" normalizeH="0" baseline="0" noProof="0" dirty="0">
                <a:ln>
                  <a:noFill/>
                </a:ln>
                <a:solidFill>
                  <a:prstClr val="white"/>
                </a:solidFill>
                <a:effectLst/>
                <a:uLnTx/>
                <a:uFillTx/>
                <a:latin typeface="Roboto"/>
                <a:ea typeface="+mn-ea"/>
                <a:cs typeface="+mn-cs"/>
              </a:rPr>
            </a:br>
            <a:r>
              <a:rPr kumimoji="0" lang="en-AU" sz="2300" b="0" i="0" u="none" strike="noStrike" kern="1200" cap="none" spc="0" normalizeH="0" baseline="0" noProof="0" dirty="0">
                <a:ln>
                  <a:noFill/>
                </a:ln>
                <a:solidFill>
                  <a:prstClr val="white"/>
                </a:solidFill>
                <a:effectLst/>
                <a:uLnTx/>
                <a:uFillTx/>
                <a:latin typeface="Roboto"/>
                <a:ea typeface="+mn-ea"/>
                <a:cs typeface="+mn-cs"/>
              </a:rPr>
              <a:t>a new house or</a:t>
            </a:r>
            <a:br>
              <a:rPr kumimoji="0" lang="en-AU" sz="2300" b="0" i="0" u="none" strike="noStrike" kern="1200" cap="none" spc="0" normalizeH="0" baseline="0" noProof="0" dirty="0">
                <a:ln>
                  <a:noFill/>
                </a:ln>
                <a:solidFill>
                  <a:prstClr val="white"/>
                </a:solidFill>
                <a:effectLst/>
                <a:uLnTx/>
                <a:uFillTx/>
                <a:latin typeface="Roboto"/>
                <a:ea typeface="+mn-ea"/>
                <a:cs typeface="+mn-cs"/>
              </a:rPr>
            </a:br>
            <a:r>
              <a:rPr kumimoji="0" lang="en-AU" sz="2300" b="0" i="0" u="none" strike="noStrike" kern="1200" cap="none" spc="0" normalizeH="0" baseline="0" noProof="0" dirty="0">
                <a:ln>
                  <a:noFill/>
                </a:ln>
                <a:solidFill>
                  <a:prstClr val="white"/>
                </a:solidFill>
                <a:effectLst/>
                <a:uLnTx/>
                <a:uFillTx/>
                <a:latin typeface="Roboto"/>
                <a:ea typeface="+mn-ea"/>
                <a:cs typeface="+mn-cs"/>
              </a:rPr>
              <a:t>your rent amount </a:t>
            </a:r>
            <a:br>
              <a:rPr kumimoji="0" lang="en-AU" sz="2300" b="0" i="0" u="none" strike="noStrike" kern="1200" cap="none" spc="0" normalizeH="0" baseline="0" noProof="0" dirty="0">
                <a:ln>
                  <a:noFill/>
                </a:ln>
                <a:solidFill>
                  <a:prstClr val="white"/>
                </a:solidFill>
                <a:effectLst/>
                <a:uLnTx/>
                <a:uFillTx/>
                <a:latin typeface="Roboto"/>
                <a:ea typeface="+mn-ea"/>
                <a:cs typeface="+mn-cs"/>
              </a:rPr>
            </a:br>
            <a:r>
              <a:rPr kumimoji="0" lang="en-AU" sz="2300" b="0" i="0" u="none" strike="noStrike" kern="1200" cap="none" spc="0" normalizeH="0" baseline="0" noProof="0" dirty="0">
                <a:ln>
                  <a:noFill/>
                </a:ln>
                <a:solidFill>
                  <a:prstClr val="white"/>
                </a:solidFill>
                <a:effectLst/>
                <a:uLnTx/>
                <a:uFillTx/>
                <a:latin typeface="Roboto"/>
                <a:ea typeface="+mn-ea"/>
                <a:cs typeface="+mn-cs"/>
              </a:rPr>
              <a:t>changes, let us know within </a:t>
            </a:r>
            <a:br>
              <a:rPr kumimoji="0" lang="en-AU" sz="2300" b="0" i="0" u="none" strike="noStrike" kern="1200" cap="none" spc="0" normalizeH="0" baseline="0" noProof="0" dirty="0">
                <a:ln>
                  <a:noFill/>
                </a:ln>
                <a:solidFill>
                  <a:prstClr val="white"/>
                </a:solidFill>
                <a:effectLst/>
                <a:uLnTx/>
                <a:uFillTx/>
                <a:latin typeface="Roboto"/>
                <a:ea typeface="+mn-ea"/>
                <a:cs typeface="+mn-cs"/>
              </a:rPr>
            </a:br>
            <a:r>
              <a:rPr kumimoji="0" lang="en-AU" sz="2300" b="1" i="0" u="none" strike="noStrike" kern="1200" cap="none" spc="0" normalizeH="0" baseline="0" noProof="0" dirty="0">
                <a:ln>
                  <a:noFill/>
                </a:ln>
                <a:solidFill>
                  <a:prstClr val="white"/>
                </a:solidFill>
                <a:effectLst/>
                <a:uLnTx/>
                <a:uFillTx/>
                <a:latin typeface="Roboto"/>
                <a:ea typeface="+mn-ea"/>
                <a:cs typeface="+mn-cs"/>
              </a:rPr>
              <a:t>14 days</a:t>
            </a:r>
            <a:r>
              <a:rPr kumimoji="0" lang="en-AU" sz="2300" b="0" i="0" u="none" strike="noStrike" kern="1200" cap="none" spc="0" normalizeH="0" baseline="0" noProof="0" dirty="0">
                <a:ln>
                  <a:noFill/>
                </a:ln>
                <a:solidFill>
                  <a:prstClr val="white"/>
                </a:solidFill>
                <a:effectLst/>
                <a:uLnTx/>
                <a:uFillTx/>
                <a:latin typeface="Roboto"/>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300" b="1" i="0" u="none" strike="noStrike" kern="1200" cap="none" spc="0" normalizeH="0" baseline="0" noProof="0" dirty="0">
              <a:ln>
                <a:noFill/>
              </a:ln>
              <a:solidFill>
                <a:prstClr val="white"/>
              </a:solidFill>
              <a:effectLst/>
              <a:uLnTx/>
              <a:uFillTx/>
              <a:latin typeface="Roboto"/>
              <a:ea typeface="+mn-ea"/>
              <a:cs typeface="+mn-cs"/>
            </a:endParaRPr>
          </a:p>
        </p:txBody>
      </p:sp>
      <p:sp>
        <p:nvSpPr>
          <p:cNvPr id="14" name="Footer Placeholder 1">
            <a:extLst>
              <a:ext uri="{FF2B5EF4-FFF2-40B4-BE49-F238E27FC236}">
                <a16:creationId xmlns:a16="http://schemas.microsoft.com/office/drawing/2014/main" id="{5422E684-8178-BB69-B30D-E9BAFEB2B136}"/>
              </a:ext>
            </a:extLst>
          </p:cNvPr>
          <p:cNvSpPr>
            <a:spLocks noGrp="1"/>
          </p:cNvSpPr>
          <p:nvPr>
            <p:ph type="ftr" sz="quarter" idx="3"/>
          </p:nvPr>
        </p:nvSpPr>
        <p:spPr>
          <a:xfrm>
            <a:off x="608830" y="6318250"/>
            <a:ext cx="9370989" cy="365125"/>
          </a:xfrm>
        </p:spPr>
        <p:txBody>
          <a:bodyPr/>
          <a:lstStyle/>
          <a:p>
            <a:pPr marL="0" marR="0" lvl="0" indent="0" algn="l" defTabSz="914400" rtl="0" eaLnBrk="1" fontAlgn="auto" latinLnBrk="0" hangingPunct="1">
              <a:lnSpc>
                <a:spcPct val="100000"/>
              </a:lnSpc>
              <a:spcBef>
                <a:spcPts val="0"/>
              </a:spcBef>
              <a:spcAft>
                <a:spcPts val="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endParaRPr kumimoji="0" lang="en-AU" sz="1000" b="0" i="0" u="none" strike="noStrike" kern="1200" cap="all" spc="0" normalizeH="0" baseline="0" noProof="0" dirty="0">
              <a:ln>
                <a:noFill/>
              </a:ln>
              <a:solidFill>
                <a:prstClr val="black"/>
              </a:solidFill>
              <a:effectLst/>
              <a:uLnTx/>
              <a:uFillTx/>
              <a:latin typeface="Roboto"/>
              <a:ea typeface="+mn-ea"/>
              <a:cs typeface="+mn-cs"/>
            </a:endParaRPr>
          </a:p>
        </p:txBody>
      </p:sp>
      <p:sp>
        <p:nvSpPr>
          <p:cNvPr id="20" name="Slide Number Placeholder 19">
            <a:extLst>
              <a:ext uri="{FF2B5EF4-FFF2-40B4-BE49-F238E27FC236}">
                <a16:creationId xmlns:a16="http://schemas.microsoft.com/office/drawing/2014/main" id="{F2D2ADD8-DDF5-8E19-5AFC-CCFBEA9CFEF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8911E-9DE7-463F-981B-F1795CC06C30}"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000" b="0" i="0" u="none" strike="noStrike" kern="1200" cap="none" spc="0" normalizeH="0" baseline="0" noProof="0" dirty="0">
              <a:ln>
                <a:noFill/>
              </a:ln>
              <a:solidFill>
                <a:prstClr val="black"/>
              </a:solidFill>
              <a:effectLst/>
              <a:uLnTx/>
              <a:uFillTx/>
              <a:latin typeface="Roboto"/>
              <a:ea typeface="+mn-ea"/>
              <a:cs typeface="+mn-cs"/>
            </a:endParaRPr>
          </a:p>
        </p:txBody>
      </p:sp>
    </p:spTree>
    <p:extLst>
      <p:ext uri="{BB962C8B-B14F-4D97-AF65-F5344CB8AC3E}">
        <p14:creationId xmlns:p14="http://schemas.microsoft.com/office/powerpoint/2010/main" val="237851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46B4C-D88C-D870-0563-A8249119450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9E61BB-547C-3E76-DC58-AAEC8D24B8D6}"/>
              </a:ext>
            </a:extLst>
          </p:cNvPr>
          <p:cNvSpPr>
            <a:spLocks noGrp="1"/>
          </p:cNvSpPr>
          <p:nvPr>
            <p:ph type="title"/>
          </p:nvPr>
        </p:nvSpPr>
        <p:spPr>
          <a:xfrm>
            <a:off x="672761" y="315458"/>
            <a:ext cx="10963780" cy="595290"/>
          </a:xfrm>
        </p:spPr>
        <p:txBody>
          <a:bodyPr anchor="t">
            <a:noAutofit/>
          </a:bodyPr>
          <a:lstStyle/>
          <a:p>
            <a:r>
              <a:rPr lang="en-US" sz="4400" dirty="0"/>
              <a:t>Who can get it</a:t>
            </a:r>
            <a:br>
              <a:rPr lang="en-AU" sz="3200" dirty="0"/>
            </a:br>
            <a:endParaRPr lang="en-AU" sz="3200" dirty="0"/>
          </a:p>
        </p:txBody>
      </p:sp>
      <p:sp>
        <p:nvSpPr>
          <p:cNvPr id="7" name="Footer Placeholder 4">
            <a:extLst>
              <a:ext uri="{FF2B5EF4-FFF2-40B4-BE49-F238E27FC236}">
                <a16:creationId xmlns:a16="http://schemas.microsoft.com/office/drawing/2014/main" id="{17DD7C54-CEFF-C891-1E84-2256BF997020}"/>
              </a:ext>
            </a:extLst>
          </p:cNvPr>
          <p:cNvSpPr>
            <a:spLocks noGrp="1"/>
          </p:cNvSpPr>
          <p:nvPr>
            <p:ph type="ftr" sz="quarter" idx="3"/>
          </p:nvPr>
        </p:nvSpPr>
        <p:spPr>
          <a:xfrm>
            <a:off x="608830" y="6318250"/>
            <a:ext cx="9370989"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p>
        </p:txBody>
      </p:sp>
      <p:sp>
        <p:nvSpPr>
          <p:cNvPr id="8" name="Slide Number Placeholder 5">
            <a:extLst>
              <a:ext uri="{FF2B5EF4-FFF2-40B4-BE49-F238E27FC236}">
                <a16:creationId xmlns:a16="http://schemas.microsoft.com/office/drawing/2014/main" id="{DADB653B-6E0F-73B9-72EA-A9F632972168}"/>
              </a:ext>
            </a:extLst>
          </p:cNvPr>
          <p:cNvSpPr>
            <a:spLocks noGrp="1"/>
          </p:cNvSpPr>
          <p:nvPr>
            <p:ph type="sldNum" sz="quarter" idx="4"/>
          </p:nvPr>
        </p:nvSpPr>
        <p:spPr>
          <a:xfrm>
            <a:off x="10624831" y="6318250"/>
            <a:ext cx="947779"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EFDB9B-E438-44F2-810E-9CE9BEDA0C28}"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AU" sz="1000" b="0" i="0" u="none" strike="noStrike" kern="1200" cap="none" spc="0" normalizeH="0" baseline="0" noProof="0">
              <a:ln>
                <a:noFill/>
              </a:ln>
              <a:solidFill>
                <a:prstClr val="black"/>
              </a:solidFill>
              <a:effectLst/>
              <a:uLnTx/>
              <a:uFillTx/>
              <a:latin typeface="Roboto"/>
              <a:ea typeface="+mn-ea"/>
              <a:cs typeface="+mn-cs"/>
            </a:endParaRPr>
          </a:p>
        </p:txBody>
      </p:sp>
      <p:sp>
        <p:nvSpPr>
          <p:cNvPr id="9" name="TextBox 8">
            <a:extLst>
              <a:ext uri="{FF2B5EF4-FFF2-40B4-BE49-F238E27FC236}">
                <a16:creationId xmlns:a16="http://schemas.microsoft.com/office/drawing/2014/main" id="{070FB875-E877-9958-2BCB-97B75F94E1E2}"/>
              </a:ext>
            </a:extLst>
          </p:cNvPr>
          <p:cNvSpPr txBox="1"/>
          <p:nvPr/>
        </p:nvSpPr>
        <p:spPr>
          <a:xfrm>
            <a:off x="1850190" y="1862470"/>
            <a:ext cx="8129629" cy="1061829"/>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You can get Rent Assistance if you get an eligible payment and the amount of rent or accommodation costs you pay is over a certain amount.</a:t>
            </a:r>
          </a:p>
        </p:txBody>
      </p:sp>
      <p:sp>
        <p:nvSpPr>
          <p:cNvPr id="13" name="Rectangle 12">
            <a:extLst>
              <a:ext uri="{FF2B5EF4-FFF2-40B4-BE49-F238E27FC236}">
                <a16:creationId xmlns:a16="http://schemas.microsoft.com/office/drawing/2014/main" id="{5A391196-A3BF-F38B-3BD5-ACC8A047C255}"/>
              </a:ext>
            </a:extLst>
          </p:cNvPr>
          <p:cNvSpPr/>
          <p:nvPr/>
        </p:nvSpPr>
        <p:spPr>
          <a:xfrm>
            <a:off x="10753344" y="0"/>
            <a:ext cx="1438656"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sp>
        <p:nvSpPr>
          <p:cNvPr id="14" name="TextBox 13">
            <a:extLst>
              <a:ext uri="{FF2B5EF4-FFF2-40B4-BE49-F238E27FC236}">
                <a16:creationId xmlns:a16="http://schemas.microsoft.com/office/drawing/2014/main" id="{7DA53B74-F0AA-AA00-2C57-C2C6FB19E68A}"/>
              </a:ext>
            </a:extLst>
          </p:cNvPr>
          <p:cNvSpPr txBox="1"/>
          <p:nvPr/>
        </p:nvSpPr>
        <p:spPr>
          <a:xfrm>
            <a:off x="1914121" y="3933701"/>
            <a:ext cx="8481060" cy="707886"/>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You don't need to apply for Rent Assistance.</a:t>
            </a:r>
            <a:br>
              <a:rPr kumimoji="0" lang="en-AU" sz="2300" b="0" i="0" u="none" strike="noStrike" kern="1200" cap="none" spc="0" normalizeH="0" baseline="0" noProof="0" dirty="0">
                <a:ln>
                  <a:noFill/>
                </a:ln>
                <a:solidFill>
                  <a:prstClr val="black"/>
                </a:solidFill>
                <a:effectLst/>
                <a:uLnTx/>
                <a:uFillTx/>
                <a:latin typeface="Roboto"/>
                <a:ea typeface="+mn-ea"/>
                <a:cs typeface="+mn-cs"/>
              </a:rPr>
            </a:br>
            <a:r>
              <a:rPr kumimoji="0" lang="en-AU" sz="2300" b="0" i="0" u="none" strike="noStrike" kern="1200" cap="none" spc="0" normalizeH="0" baseline="0" noProof="0" dirty="0">
                <a:ln>
                  <a:noFill/>
                </a:ln>
                <a:solidFill>
                  <a:prstClr val="black"/>
                </a:solidFill>
                <a:effectLst/>
                <a:uLnTx/>
                <a:uFillTx/>
                <a:latin typeface="Roboto"/>
                <a:ea typeface="+mn-ea"/>
                <a:cs typeface="+mn-cs"/>
              </a:rPr>
              <a:t>If eligible, we pay it with your regular payment.</a:t>
            </a:r>
          </a:p>
        </p:txBody>
      </p:sp>
      <p:pic>
        <p:nvPicPr>
          <p:cNvPr id="15" name="Picture 14">
            <a:extLst>
              <a:ext uri="{FF2B5EF4-FFF2-40B4-BE49-F238E27FC236}">
                <a16:creationId xmlns:a16="http://schemas.microsoft.com/office/drawing/2014/main" id="{9C1A0A7C-FE1D-539C-324C-9F0A78FDE067}"/>
              </a:ext>
              <a:ext uri="{C183D7F6-B498-43B3-948B-1728B52AA6E4}">
                <adec:decorative xmlns:adec="http://schemas.microsoft.com/office/drawing/2017/decorative" val="1"/>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762649" y="3933700"/>
            <a:ext cx="863185" cy="880110"/>
          </a:xfrm>
          <a:prstGeom prst="rect">
            <a:avLst/>
          </a:prstGeom>
        </p:spPr>
      </p:pic>
      <p:pic>
        <p:nvPicPr>
          <p:cNvPr id="16" name="Picture 15">
            <a:extLst>
              <a:ext uri="{FF2B5EF4-FFF2-40B4-BE49-F238E27FC236}">
                <a16:creationId xmlns:a16="http://schemas.microsoft.com/office/drawing/2014/main" id="{CDBBB854-3206-EE63-3A97-FB76DFCC9D78}"/>
              </a:ext>
              <a:ext uri="{C183D7F6-B498-43B3-948B-1728B52AA6E4}">
                <adec:decorative xmlns:adec="http://schemas.microsoft.com/office/drawing/2017/decorative" val="1"/>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39026" y="2002099"/>
            <a:ext cx="782569" cy="782569"/>
          </a:xfrm>
          <a:prstGeom prst="rect">
            <a:avLst/>
          </a:prstGeom>
        </p:spPr>
      </p:pic>
    </p:spTree>
    <p:extLst>
      <p:ext uri="{BB962C8B-B14F-4D97-AF65-F5344CB8AC3E}">
        <p14:creationId xmlns:p14="http://schemas.microsoft.com/office/powerpoint/2010/main" val="870166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CC60D-2933-C121-828F-89033B2422F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5261CDC-1167-623A-68BD-8455B94EC7AD}"/>
              </a:ext>
            </a:extLst>
          </p:cNvPr>
          <p:cNvSpPr/>
          <p:nvPr/>
        </p:nvSpPr>
        <p:spPr>
          <a:xfrm>
            <a:off x="468086" y="804208"/>
            <a:ext cx="4811864" cy="55056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Roboto"/>
              <a:ea typeface="+mn-ea"/>
              <a:cs typeface="+mn-cs"/>
            </a:endParaRPr>
          </a:p>
        </p:txBody>
      </p:sp>
      <p:sp>
        <p:nvSpPr>
          <p:cNvPr id="4" name="Title 3">
            <a:extLst>
              <a:ext uri="{FF2B5EF4-FFF2-40B4-BE49-F238E27FC236}">
                <a16:creationId xmlns:a16="http://schemas.microsoft.com/office/drawing/2014/main" id="{C89876A4-5C64-372F-841B-2515FE6C0EC5}"/>
              </a:ext>
            </a:extLst>
          </p:cNvPr>
          <p:cNvSpPr>
            <a:spLocks noGrp="1"/>
          </p:cNvSpPr>
          <p:nvPr>
            <p:ph type="title"/>
          </p:nvPr>
        </p:nvSpPr>
        <p:spPr>
          <a:xfrm>
            <a:off x="608830" y="289407"/>
            <a:ext cx="10963780" cy="595290"/>
          </a:xfrm>
        </p:spPr>
        <p:txBody>
          <a:bodyPr anchor="t">
            <a:noAutofit/>
          </a:bodyPr>
          <a:lstStyle/>
          <a:p>
            <a:r>
              <a:rPr lang="en-US" sz="4400" dirty="0"/>
              <a:t>Eligible payments</a:t>
            </a:r>
            <a:br>
              <a:rPr lang="en-AU" sz="3200" dirty="0"/>
            </a:br>
            <a:endParaRPr lang="en-AU" sz="3200" dirty="0"/>
          </a:p>
        </p:txBody>
      </p:sp>
      <p:sp>
        <p:nvSpPr>
          <p:cNvPr id="7" name="Footer Placeholder 4">
            <a:extLst>
              <a:ext uri="{FF2B5EF4-FFF2-40B4-BE49-F238E27FC236}">
                <a16:creationId xmlns:a16="http://schemas.microsoft.com/office/drawing/2014/main" id="{5DE0B99A-1400-8EEB-6E83-2C2C23025DAA}"/>
              </a:ext>
            </a:extLst>
          </p:cNvPr>
          <p:cNvSpPr>
            <a:spLocks noGrp="1"/>
          </p:cNvSpPr>
          <p:nvPr>
            <p:ph type="ftr" sz="quarter" idx="3"/>
          </p:nvPr>
        </p:nvSpPr>
        <p:spPr>
          <a:xfrm>
            <a:off x="608830" y="6318250"/>
            <a:ext cx="9370989"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p>
        </p:txBody>
      </p:sp>
      <p:sp>
        <p:nvSpPr>
          <p:cNvPr id="8" name="Slide Number Placeholder 5">
            <a:extLst>
              <a:ext uri="{FF2B5EF4-FFF2-40B4-BE49-F238E27FC236}">
                <a16:creationId xmlns:a16="http://schemas.microsoft.com/office/drawing/2014/main" id="{97CADC7A-4E41-AC84-5B1A-8CEE9E45A294}"/>
              </a:ext>
            </a:extLst>
          </p:cNvPr>
          <p:cNvSpPr>
            <a:spLocks noGrp="1"/>
          </p:cNvSpPr>
          <p:nvPr>
            <p:ph type="sldNum" sz="quarter" idx="4"/>
          </p:nvPr>
        </p:nvSpPr>
        <p:spPr>
          <a:xfrm>
            <a:off x="10624831" y="6318250"/>
            <a:ext cx="947779"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EFDB9B-E438-44F2-810E-9CE9BEDA0C28}"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AU" sz="1000" b="0" i="0" u="none" strike="noStrike" kern="1200" cap="none" spc="0" normalizeH="0" baseline="0" noProof="0">
              <a:ln>
                <a:noFill/>
              </a:ln>
              <a:solidFill>
                <a:prstClr val="black"/>
              </a:solidFill>
              <a:effectLst/>
              <a:uLnTx/>
              <a:uFillTx/>
              <a:latin typeface="Roboto"/>
              <a:ea typeface="+mn-ea"/>
              <a:cs typeface="+mn-cs"/>
            </a:endParaRPr>
          </a:p>
        </p:txBody>
      </p:sp>
      <p:sp>
        <p:nvSpPr>
          <p:cNvPr id="13" name="Rectangle 12">
            <a:extLst>
              <a:ext uri="{FF2B5EF4-FFF2-40B4-BE49-F238E27FC236}">
                <a16:creationId xmlns:a16="http://schemas.microsoft.com/office/drawing/2014/main" id="{613886ED-427F-2608-79F1-4815783469C7}"/>
              </a:ext>
            </a:extLst>
          </p:cNvPr>
          <p:cNvSpPr/>
          <p:nvPr/>
        </p:nvSpPr>
        <p:spPr>
          <a:xfrm>
            <a:off x="10845671" y="0"/>
            <a:ext cx="1346329" cy="685799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
        <p:nvSpPr>
          <p:cNvPr id="5" name="TextBox 4">
            <a:extLst>
              <a:ext uri="{FF2B5EF4-FFF2-40B4-BE49-F238E27FC236}">
                <a16:creationId xmlns:a16="http://schemas.microsoft.com/office/drawing/2014/main" id="{BB929DC3-D4DB-E7E8-D248-626F7690F01B}"/>
              </a:ext>
            </a:extLst>
          </p:cNvPr>
          <p:cNvSpPr txBox="1"/>
          <p:nvPr/>
        </p:nvSpPr>
        <p:spPr>
          <a:xfrm>
            <a:off x="781015" y="893040"/>
            <a:ext cx="4341122" cy="5416868"/>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To get Rent Assistance, you must get one of these payments:</a:t>
            </a:r>
          </a:p>
          <a:p>
            <a:pPr marL="622300" lvl="1" indent="-354013">
              <a:spcAft>
                <a:spcPts val="300"/>
              </a:spcAft>
              <a:buFont typeface="Arial" panose="020B0604020202020204" pitchFamily="34" charset="0"/>
              <a:buChar char="•"/>
              <a:defRPr/>
            </a:pPr>
            <a:r>
              <a:rPr lang="en-AU" sz="2300" dirty="0">
                <a:solidFill>
                  <a:prstClr val="black"/>
                </a:solidFill>
              </a:rPr>
              <a:t>ABSTUDY Living Allowance</a:t>
            </a:r>
          </a:p>
          <a:p>
            <a:pPr marL="622300" lvl="1" indent="-354013">
              <a:spcAft>
                <a:spcPts val="3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Age Pension</a:t>
            </a: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Austudy</a:t>
            </a: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Carer Payment</a:t>
            </a:r>
          </a:p>
          <a:p>
            <a:pPr marL="622300" lvl="1" indent="-354013">
              <a:spcAft>
                <a:spcPts val="300"/>
              </a:spcAft>
              <a:buFont typeface="Arial" panose="020B0604020202020204" pitchFamily="34" charset="0"/>
              <a:buChar char="•"/>
              <a:defRPr/>
            </a:pPr>
            <a:r>
              <a:rPr lang="en-AU" sz="2300" dirty="0">
                <a:solidFill>
                  <a:prstClr val="black"/>
                </a:solidFill>
              </a:rPr>
              <a:t>Disability Support Pension </a:t>
            </a:r>
          </a:p>
          <a:p>
            <a:pPr marL="622300" lvl="1" indent="-354013">
              <a:spcAft>
                <a:spcPts val="3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Family Tax Benefit - Part A at more than the base rate</a:t>
            </a: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Farm Household Allowance</a:t>
            </a:r>
          </a:p>
          <a:p>
            <a:pPr marL="622300" lvl="1" indent="-354013">
              <a:spcAft>
                <a:spcPts val="300"/>
              </a:spcAft>
              <a:buFont typeface="Arial" panose="020B0604020202020204" pitchFamily="34" charset="0"/>
              <a:buChar char="•"/>
              <a:defRPr/>
            </a:pPr>
            <a:r>
              <a:rPr lang="en-AU" sz="2300" dirty="0" err="1">
                <a:solidFill>
                  <a:prstClr val="black"/>
                </a:solidFill>
              </a:rPr>
              <a:t>JobSeeker</a:t>
            </a:r>
            <a:r>
              <a:rPr lang="en-AU" sz="2300" dirty="0">
                <a:solidFill>
                  <a:prstClr val="black"/>
                </a:solidFill>
              </a:rPr>
              <a:t> Payment</a:t>
            </a:r>
            <a:endParaRPr lang="en-AU" sz="2300" strike="sngStrike" dirty="0">
              <a:solidFill>
                <a:srgbClr val="FF0000"/>
              </a:solidFill>
            </a:endParaRP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Parenting Payment</a:t>
            </a: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Special Benefit</a:t>
            </a:r>
          </a:p>
          <a:p>
            <a:pPr marL="622300" marR="0" lvl="1" indent="-354013"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AU" sz="2300" dirty="0">
                <a:solidFill>
                  <a:prstClr val="black"/>
                </a:solidFill>
                <a:latin typeface="Roboto"/>
              </a:rPr>
              <a:t>Youth Allowance</a:t>
            </a:r>
            <a:r>
              <a:rPr kumimoji="0" lang="en-AU" sz="2300" b="0" i="0" u="none" strike="noStrike" kern="1200" cap="none" spc="0" normalizeH="0" baseline="0" noProof="0" dirty="0">
                <a:ln>
                  <a:noFill/>
                </a:ln>
                <a:solidFill>
                  <a:prstClr val="black"/>
                </a:solidFill>
                <a:effectLst/>
                <a:uLnTx/>
                <a:uFillTx/>
                <a:latin typeface="Roboto"/>
                <a:ea typeface="+mn-ea"/>
                <a:cs typeface="+mn-cs"/>
              </a:rPr>
              <a:t>. </a:t>
            </a:r>
          </a:p>
        </p:txBody>
      </p:sp>
      <p:sp>
        <p:nvSpPr>
          <p:cNvPr id="6" name="TextBox 5">
            <a:extLst>
              <a:ext uri="{FF2B5EF4-FFF2-40B4-BE49-F238E27FC236}">
                <a16:creationId xmlns:a16="http://schemas.microsoft.com/office/drawing/2014/main" id="{96CB73A4-AE75-C19A-9094-25BFDEF25435}"/>
              </a:ext>
            </a:extLst>
          </p:cNvPr>
          <p:cNvSpPr txBox="1"/>
          <p:nvPr/>
        </p:nvSpPr>
        <p:spPr>
          <a:xfrm>
            <a:off x="5895861" y="2304684"/>
            <a:ext cx="4192818" cy="3724096"/>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2300" b="0" i="1" u="none" strike="noStrike" kern="1200" cap="none" spc="0" normalizeH="0" baseline="0" noProof="0" dirty="0">
                <a:ln>
                  <a:noFill/>
                </a:ln>
                <a:solidFill>
                  <a:srgbClr val="0070C0"/>
                </a:solidFill>
                <a:effectLst/>
                <a:uLnTx/>
                <a:uFillTx/>
                <a:latin typeface="Roboto"/>
                <a:ea typeface="+mn-ea"/>
                <a:cs typeface="+mn-cs"/>
              </a:rPr>
              <a:t>There are special rules if you get:</a:t>
            </a:r>
          </a:p>
          <a:p>
            <a:pPr marL="622300" lvl="1" indent="-268288">
              <a:spcAft>
                <a:spcPts val="1200"/>
              </a:spcAft>
              <a:buFont typeface="Arial" panose="020B0604020202020204" pitchFamily="34" charset="0"/>
              <a:buChar char="•"/>
              <a:defRPr/>
            </a:pPr>
            <a:r>
              <a:rPr lang="en-AU" sz="2300" dirty="0">
                <a:solidFill>
                  <a:prstClr val="black"/>
                </a:solidFill>
              </a:rPr>
              <a:t>ABSTUDY Living Allowance if you’re 24 or younger</a:t>
            </a:r>
          </a:p>
          <a:p>
            <a:pPr marL="622300" lvl="1" indent="-268288">
              <a:spcAft>
                <a:spcPts val="12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Disability Support Pension if you’re 20 or younger</a:t>
            </a:r>
            <a:endParaRPr kumimoji="0" lang="en-AU" sz="2300" b="0" i="0" u="none" strike="sngStrike" kern="1200" cap="none" spc="0" normalizeH="0" baseline="0" noProof="0" dirty="0">
              <a:ln>
                <a:noFill/>
              </a:ln>
              <a:solidFill>
                <a:srgbClr val="FF0000"/>
              </a:solidFill>
              <a:effectLst/>
              <a:uLnTx/>
              <a:uFillTx/>
              <a:latin typeface="Roboto"/>
              <a:ea typeface="+mn-ea"/>
              <a:cs typeface="+mn-cs"/>
            </a:endParaRPr>
          </a:p>
          <a:p>
            <a:pPr marL="622300" marR="0" lvl="1" indent="-268288"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AU" sz="2300" b="0" i="0" u="none" strike="noStrike" kern="1200" cap="none" spc="0" normalizeH="0" baseline="0" noProof="0" dirty="0" err="1">
                <a:ln>
                  <a:noFill/>
                </a:ln>
                <a:solidFill>
                  <a:prstClr val="black"/>
                </a:solidFill>
                <a:effectLst/>
                <a:uLnTx/>
                <a:uFillTx/>
                <a:latin typeface="Roboto"/>
                <a:ea typeface="+mn-ea"/>
                <a:cs typeface="+mn-cs"/>
              </a:rPr>
              <a:t>JobSeeker</a:t>
            </a:r>
            <a:r>
              <a:rPr kumimoji="0" lang="en-AU" sz="2300" b="0" i="0" u="none" strike="noStrike" kern="1200" cap="none" spc="0" normalizeH="0" baseline="0" noProof="0" dirty="0">
                <a:ln>
                  <a:noFill/>
                </a:ln>
                <a:solidFill>
                  <a:prstClr val="black"/>
                </a:solidFill>
                <a:effectLst/>
                <a:uLnTx/>
                <a:uFillTx/>
                <a:latin typeface="Roboto"/>
                <a:ea typeface="+mn-ea"/>
                <a:cs typeface="+mn-cs"/>
              </a:rPr>
              <a:t> Payment if you’re 25 or younger</a:t>
            </a:r>
            <a:endParaRPr kumimoji="0" lang="en-AU" sz="2300" b="0" i="0" u="none" strike="sngStrike" kern="1200" cap="none" spc="0" normalizeH="0" baseline="0" noProof="0" dirty="0">
              <a:ln>
                <a:noFill/>
              </a:ln>
              <a:solidFill>
                <a:srgbClr val="FF0000"/>
              </a:solidFill>
              <a:effectLst/>
              <a:uLnTx/>
              <a:uFillTx/>
              <a:latin typeface="Roboto"/>
              <a:ea typeface="+mn-ea"/>
              <a:cs typeface="+mn-cs"/>
            </a:endParaRPr>
          </a:p>
          <a:p>
            <a:pPr marL="622300" lvl="1" indent="-268288">
              <a:spcAft>
                <a:spcPts val="1200"/>
              </a:spcAft>
              <a:buFont typeface="Arial" panose="020B0604020202020204" pitchFamily="34" charset="0"/>
              <a:buChar char="•"/>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Youth Allowance</a:t>
            </a:r>
            <a:r>
              <a:rPr lang="en-AU" sz="2300" dirty="0">
                <a:solidFill>
                  <a:prstClr val="black"/>
                </a:solidFill>
              </a:rPr>
              <a:t> if you’re 24 or younger.</a:t>
            </a:r>
            <a:endParaRPr kumimoji="0" lang="en-AU" sz="2300" b="0" i="1" u="none" strike="noStrike" kern="1200" cap="none" spc="0" normalizeH="0" baseline="0" noProof="0" dirty="0">
              <a:ln>
                <a:noFill/>
              </a:ln>
              <a:solidFill>
                <a:srgbClr val="0070C0"/>
              </a:solidFill>
              <a:effectLst/>
              <a:uLnTx/>
              <a:uFillTx/>
              <a:latin typeface="Roboto"/>
              <a:ea typeface="+mn-ea"/>
              <a:cs typeface="+mn-cs"/>
            </a:endParaRPr>
          </a:p>
        </p:txBody>
      </p:sp>
      <p:grpSp>
        <p:nvGrpSpPr>
          <p:cNvPr id="9" name="Group 8">
            <a:extLst>
              <a:ext uri="{FF2B5EF4-FFF2-40B4-BE49-F238E27FC236}">
                <a16:creationId xmlns:a16="http://schemas.microsoft.com/office/drawing/2014/main" id="{4512F625-ADE6-83D1-38C0-9258428D90A2}"/>
              </a:ext>
            </a:extLst>
          </p:cNvPr>
          <p:cNvGrpSpPr/>
          <p:nvPr/>
        </p:nvGrpSpPr>
        <p:grpSpPr>
          <a:xfrm>
            <a:off x="5525508" y="587534"/>
            <a:ext cx="4753011" cy="1390579"/>
            <a:chOff x="5630692" y="1650542"/>
            <a:chExt cx="4753011" cy="1390579"/>
          </a:xfrm>
        </p:grpSpPr>
        <p:sp>
          <p:nvSpPr>
            <p:cNvPr id="3" name="Rectangle 2">
              <a:extLst>
                <a:ext uri="{FF2B5EF4-FFF2-40B4-BE49-F238E27FC236}">
                  <a16:creationId xmlns:a16="http://schemas.microsoft.com/office/drawing/2014/main" id="{E4A7738D-D5F7-37B5-3D3B-005E8EC74E1E}"/>
                </a:ext>
              </a:extLst>
            </p:cNvPr>
            <p:cNvSpPr/>
            <p:nvPr/>
          </p:nvSpPr>
          <p:spPr>
            <a:xfrm>
              <a:off x="5630692" y="1650542"/>
              <a:ext cx="1456155" cy="1300621"/>
            </a:xfrm>
            <a:prstGeom prst="rect">
              <a:avLst/>
            </a:prstGeom>
            <a:blipFill>
              <a:blip>
                <a:duotone>
                  <a:prstClr val="black"/>
                  <a:schemeClr val="accent2">
                    <a:tint val="45000"/>
                    <a:satMod val="400000"/>
                  </a:schemeClr>
                </a:duotone>
                <a:extLst>
                  <a:ext uri="{96DAC541-7B7A-43D3-8B79-37D633B846F1}">
                    <asvg:svgBlip xmlns:asvg="http://schemas.microsoft.com/office/drawing/2016/SVG/main" r:embed="rId3"/>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pic>
          <p:nvPicPr>
            <p:cNvPr id="14" name="Graphic 13" descr="Trailer outline">
              <a:extLst>
                <a:ext uri="{FF2B5EF4-FFF2-40B4-BE49-F238E27FC236}">
                  <a16:creationId xmlns:a16="http://schemas.microsoft.com/office/drawing/2014/main" id="{BCBC3149-93A5-4016-63E0-6E598BECA8B7}"/>
                </a:ext>
              </a:extLst>
            </p:cNvPr>
            <p:cNvPicPr>
              <a:picLocks noChangeAspect="1"/>
            </p:cNvPicPr>
            <p:nvPr/>
          </p:nvPicPr>
          <p:blipFill>
            <a:blip>
              <a:duotone>
                <a:prstClr val="black"/>
                <a:schemeClr val="accent2">
                  <a:tint val="45000"/>
                  <a:satMod val="400000"/>
                </a:schemeClr>
              </a:duotone>
              <a:extLst>
                <a:ext uri="{96DAC541-7B7A-43D3-8B79-37D633B846F1}">
                  <asvg:svgBlip xmlns:asvg="http://schemas.microsoft.com/office/drawing/2016/SVG/main" r:embed="rId4"/>
                </a:ext>
              </a:extLst>
            </a:blip>
            <a:stretch>
              <a:fillRect/>
            </a:stretch>
          </p:blipFill>
          <p:spPr>
            <a:xfrm>
              <a:off x="9083083" y="1740500"/>
              <a:ext cx="1300620" cy="1300620"/>
            </a:xfrm>
            <a:prstGeom prst="rect">
              <a:avLst/>
            </a:prstGeom>
          </p:spPr>
        </p:pic>
        <p:pic>
          <p:nvPicPr>
            <p:cNvPr id="17" name="Graphic 16" descr="Building outline">
              <a:extLst>
                <a:ext uri="{FF2B5EF4-FFF2-40B4-BE49-F238E27FC236}">
                  <a16:creationId xmlns:a16="http://schemas.microsoft.com/office/drawing/2014/main" id="{0D0E71D0-2276-B56E-C2D3-9ECD06A4FDFC}"/>
                </a:ext>
              </a:extLst>
            </p:cNvPr>
            <p:cNvPicPr>
              <a:picLocks noChangeAspect="1"/>
            </p:cNvPicPr>
            <p:nvPr/>
          </p:nvPicPr>
          <p:blipFill>
            <a:blip>
              <a:duotone>
                <a:prstClr val="black"/>
                <a:schemeClr val="accent2">
                  <a:tint val="45000"/>
                  <a:satMod val="400000"/>
                </a:schemeClr>
              </a:duotone>
              <a:extLst>
                <a:ext uri="{96DAC541-7B7A-43D3-8B79-37D633B846F1}">
                  <asvg:svgBlip xmlns:asvg="http://schemas.microsoft.com/office/drawing/2016/SVG/main" r:embed="rId5"/>
                </a:ext>
              </a:extLst>
            </a:blip>
            <a:stretch>
              <a:fillRect/>
            </a:stretch>
          </p:blipFill>
          <p:spPr>
            <a:xfrm>
              <a:off x="7437589" y="1740500"/>
              <a:ext cx="1300621" cy="1300621"/>
            </a:xfrm>
            <a:prstGeom prst="rect">
              <a:avLst/>
            </a:prstGeom>
          </p:spPr>
        </p:pic>
      </p:grpSp>
    </p:spTree>
    <p:extLst>
      <p:ext uri="{BB962C8B-B14F-4D97-AF65-F5344CB8AC3E}">
        <p14:creationId xmlns:p14="http://schemas.microsoft.com/office/powerpoint/2010/main" val="1321942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D0832-EAAA-763B-36C0-9B706E38535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43AEE467-474E-B608-D60D-5C921EC2C01C}"/>
              </a:ext>
            </a:extLst>
          </p:cNvPr>
          <p:cNvSpPr/>
          <p:nvPr/>
        </p:nvSpPr>
        <p:spPr>
          <a:xfrm>
            <a:off x="468086" y="804208"/>
            <a:ext cx="4811864" cy="550569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Roboto"/>
              <a:ea typeface="+mn-ea"/>
              <a:cs typeface="+mn-cs"/>
            </a:endParaRPr>
          </a:p>
        </p:txBody>
      </p:sp>
      <p:sp>
        <p:nvSpPr>
          <p:cNvPr id="4" name="Title 3">
            <a:extLst>
              <a:ext uri="{FF2B5EF4-FFF2-40B4-BE49-F238E27FC236}">
                <a16:creationId xmlns:a16="http://schemas.microsoft.com/office/drawing/2014/main" id="{B37BB425-20EE-BCE8-AC38-B7F00E7D359F}"/>
              </a:ext>
            </a:extLst>
          </p:cNvPr>
          <p:cNvSpPr>
            <a:spLocks noGrp="1"/>
          </p:cNvSpPr>
          <p:nvPr>
            <p:ph type="title"/>
          </p:nvPr>
        </p:nvSpPr>
        <p:spPr>
          <a:xfrm>
            <a:off x="608830" y="289407"/>
            <a:ext cx="10963780" cy="595290"/>
          </a:xfrm>
        </p:spPr>
        <p:txBody>
          <a:bodyPr anchor="t">
            <a:noAutofit/>
          </a:bodyPr>
          <a:lstStyle/>
          <a:p>
            <a:r>
              <a:rPr lang="en-US" sz="4400" dirty="0"/>
              <a:t>Eligible rent and accommodation types</a:t>
            </a:r>
            <a:br>
              <a:rPr lang="en-AU" sz="3200" dirty="0"/>
            </a:br>
            <a:endParaRPr lang="en-AU" sz="3200" dirty="0"/>
          </a:p>
        </p:txBody>
      </p:sp>
      <p:sp>
        <p:nvSpPr>
          <p:cNvPr id="7" name="Footer Placeholder 4">
            <a:extLst>
              <a:ext uri="{FF2B5EF4-FFF2-40B4-BE49-F238E27FC236}">
                <a16:creationId xmlns:a16="http://schemas.microsoft.com/office/drawing/2014/main" id="{E321EBA6-952B-422F-C1B1-8086EE8BC069}"/>
              </a:ext>
            </a:extLst>
          </p:cNvPr>
          <p:cNvSpPr>
            <a:spLocks noGrp="1"/>
          </p:cNvSpPr>
          <p:nvPr>
            <p:ph type="ftr" sz="quarter" idx="3"/>
          </p:nvPr>
        </p:nvSpPr>
        <p:spPr>
          <a:xfrm>
            <a:off x="608830" y="6318250"/>
            <a:ext cx="9370989"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p>
        </p:txBody>
      </p:sp>
      <p:sp>
        <p:nvSpPr>
          <p:cNvPr id="8" name="Slide Number Placeholder 5">
            <a:extLst>
              <a:ext uri="{FF2B5EF4-FFF2-40B4-BE49-F238E27FC236}">
                <a16:creationId xmlns:a16="http://schemas.microsoft.com/office/drawing/2014/main" id="{E001A18C-A8BC-0D0B-B328-F9A913665C15}"/>
              </a:ext>
            </a:extLst>
          </p:cNvPr>
          <p:cNvSpPr>
            <a:spLocks noGrp="1"/>
          </p:cNvSpPr>
          <p:nvPr>
            <p:ph type="sldNum" sz="quarter" idx="4"/>
          </p:nvPr>
        </p:nvSpPr>
        <p:spPr>
          <a:xfrm>
            <a:off x="10624831" y="6318250"/>
            <a:ext cx="947779"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DEFDB9B-E438-44F2-810E-9CE9BEDA0C28}"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AU" sz="1000" b="0" i="0" u="none" strike="noStrike" kern="1200" cap="none" spc="0" normalizeH="0" baseline="0" noProof="0">
              <a:ln>
                <a:noFill/>
              </a:ln>
              <a:solidFill>
                <a:prstClr val="black"/>
              </a:solidFill>
              <a:effectLst/>
              <a:uLnTx/>
              <a:uFillTx/>
              <a:latin typeface="Roboto"/>
              <a:ea typeface="+mn-ea"/>
              <a:cs typeface="+mn-cs"/>
            </a:endParaRPr>
          </a:p>
        </p:txBody>
      </p:sp>
      <p:sp>
        <p:nvSpPr>
          <p:cNvPr id="13" name="Rectangle 12">
            <a:extLst>
              <a:ext uri="{FF2B5EF4-FFF2-40B4-BE49-F238E27FC236}">
                <a16:creationId xmlns:a16="http://schemas.microsoft.com/office/drawing/2014/main" id="{D328C8FC-D044-A5A8-939E-91DB0FE6D7BC}"/>
              </a:ext>
            </a:extLst>
          </p:cNvPr>
          <p:cNvSpPr/>
          <p:nvPr/>
        </p:nvSpPr>
        <p:spPr>
          <a:xfrm>
            <a:off x="10845671" y="0"/>
            <a:ext cx="1346329" cy="6857999"/>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
        <p:nvSpPr>
          <p:cNvPr id="5" name="TextBox 4">
            <a:extLst>
              <a:ext uri="{FF2B5EF4-FFF2-40B4-BE49-F238E27FC236}">
                <a16:creationId xmlns:a16="http://schemas.microsoft.com/office/drawing/2014/main" id="{3D1C21C1-7CDE-EABE-8DDD-63A98B06624D}"/>
              </a:ext>
            </a:extLst>
          </p:cNvPr>
          <p:cNvSpPr txBox="1"/>
          <p:nvPr/>
        </p:nvSpPr>
        <p:spPr>
          <a:xfrm>
            <a:off x="797747" y="2737673"/>
            <a:ext cx="4341122" cy="3185487"/>
          </a:xfrm>
          <a:prstGeom prst="rect">
            <a:avLst/>
          </a:prstGeom>
        </p:spPr>
        <p:txBody>
          <a:bodyPr vert="horz" wrap="square" lIns="0" tIns="0" rIns="0" bIns="0" rtlCol="0" anchor="ctr">
            <a:spAutoFit/>
          </a:bodyPr>
          <a:lstStyle/>
          <a:p>
            <a:r>
              <a:rPr lang="en-US" sz="2300" b="1" dirty="0">
                <a:solidFill>
                  <a:prstClr val="black"/>
                </a:solidFill>
                <a:latin typeface="Roboto"/>
              </a:rPr>
              <a:t>Eligible accommodation costs include:</a:t>
            </a:r>
          </a:p>
          <a:p>
            <a:pPr marL="342900" lvl="0" indent="-342900">
              <a:lnSpc>
                <a:spcPct val="100000"/>
              </a:lnSpc>
              <a:buFont typeface="Arial" panose="020B0604020202020204" pitchFamily="34" charset="0"/>
              <a:buChar char="•"/>
            </a:pPr>
            <a:r>
              <a:rPr lang="en-AU" sz="2300" dirty="0">
                <a:solidFill>
                  <a:prstClr val="black"/>
                </a:solidFill>
                <a:latin typeface="Roboto"/>
              </a:rPr>
              <a:t>rent</a:t>
            </a:r>
            <a:endParaRPr lang="en-US" sz="2300" dirty="0">
              <a:solidFill>
                <a:prstClr val="black"/>
              </a:solidFill>
              <a:latin typeface="Roboto"/>
            </a:endParaRPr>
          </a:p>
          <a:p>
            <a:pPr marL="342900" lvl="0" indent="-342900">
              <a:lnSpc>
                <a:spcPct val="100000"/>
              </a:lnSpc>
              <a:buFont typeface="Arial" panose="020B0604020202020204" pitchFamily="34" charset="0"/>
              <a:buChar char="•"/>
            </a:pPr>
            <a:r>
              <a:rPr lang="en-AU" sz="2300" dirty="0">
                <a:solidFill>
                  <a:prstClr val="black"/>
                </a:solidFill>
                <a:latin typeface="Roboto"/>
              </a:rPr>
              <a:t>fees in a retirement village</a:t>
            </a:r>
            <a:endParaRPr lang="en-US" sz="2300" dirty="0">
              <a:solidFill>
                <a:prstClr val="black"/>
              </a:solidFill>
              <a:latin typeface="Roboto"/>
            </a:endParaRPr>
          </a:p>
          <a:p>
            <a:pPr marL="342900" lvl="0" indent="-342900">
              <a:lnSpc>
                <a:spcPct val="100000"/>
              </a:lnSpc>
              <a:buFont typeface="Arial" panose="020B0604020202020204" pitchFamily="34" charset="0"/>
              <a:buChar char="•"/>
            </a:pPr>
            <a:r>
              <a:rPr lang="en-AU" sz="2300" dirty="0">
                <a:solidFill>
                  <a:prstClr val="black"/>
                </a:solidFill>
                <a:latin typeface="Roboto"/>
              </a:rPr>
              <a:t>fees in an over 55’s village or lifestyle park</a:t>
            </a:r>
            <a:endParaRPr lang="en-US" sz="2300" dirty="0">
              <a:solidFill>
                <a:prstClr val="black"/>
              </a:solidFill>
              <a:latin typeface="Roboto"/>
            </a:endParaRPr>
          </a:p>
          <a:p>
            <a:pPr marL="342900" lvl="0" indent="-342900">
              <a:lnSpc>
                <a:spcPct val="100000"/>
              </a:lnSpc>
              <a:buFont typeface="Arial" panose="020B0604020202020204" pitchFamily="34" charset="0"/>
              <a:buChar char="•"/>
            </a:pPr>
            <a:r>
              <a:rPr lang="en-AU" sz="2300" dirty="0">
                <a:solidFill>
                  <a:prstClr val="black"/>
                </a:solidFill>
                <a:latin typeface="Roboto"/>
              </a:rPr>
              <a:t>lodging</a:t>
            </a:r>
            <a:endParaRPr lang="en-US" sz="2300" dirty="0">
              <a:solidFill>
                <a:prstClr val="black"/>
              </a:solidFill>
              <a:latin typeface="Roboto"/>
            </a:endParaRPr>
          </a:p>
          <a:p>
            <a:pPr marL="342900" lvl="0" indent="-342900">
              <a:lnSpc>
                <a:spcPct val="100000"/>
              </a:lnSpc>
              <a:buFont typeface="Arial" panose="020B0604020202020204" pitchFamily="34" charset="0"/>
              <a:buChar char="•"/>
            </a:pPr>
            <a:r>
              <a:rPr lang="en-AU" sz="2300" dirty="0">
                <a:solidFill>
                  <a:prstClr val="black"/>
                </a:solidFill>
                <a:latin typeface="Roboto"/>
              </a:rPr>
              <a:t>board and lodging</a:t>
            </a:r>
            <a:endParaRPr lang="en-US" sz="2300" dirty="0">
              <a:solidFill>
                <a:prstClr val="black"/>
              </a:solidFill>
              <a:latin typeface="Roboto"/>
            </a:endParaRPr>
          </a:p>
          <a:p>
            <a:pPr marL="342900" lvl="0" indent="-342900">
              <a:lnSpc>
                <a:spcPct val="100000"/>
              </a:lnSpc>
              <a:buFont typeface="Arial" panose="020B0604020202020204" pitchFamily="34" charset="0"/>
              <a:buChar char="•"/>
            </a:pPr>
            <a:r>
              <a:rPr lang="en-AU" sz="2300" dirty="0">
                <a:solidFill>
                  <a:prstClr val="black"/>
                </a:solidFill>
                <a:latin typeface="Roboto"/>
              </a:rPr>
              <a:t>site or mooring fees.</a:t>
            </a:r>
            <a:endParaRPr lang="en-US" sz="2300" dirty="0">
              <a:solidFill>
                <a:prstClr val="black"/>
              </a:solidFill>
              <a:latin typeface="Roboto"/>
            </a:endParaRPr>
          </a:p>
        </p:txBody>
      </p:sp>
      <p:sp>
        <p:nvSpPr>
          <p:cNvPr id="6" name="TextBox 5">
            <a:extLst>
              <a:ext uri="{FF2B5EF4-FFF2-40B4-BE49-F238E27FC236}">
                <a16:creationId xmlns:a16="http://schemas.microsoft.com/office/drawing/2014/main" id="{D3320EE4-CE95-8F9D-0267-0CA1828BBF84}"/>
              </a:ext>
            </a:extLst>
          </p:cNvPr>
          <p:cNvSpPr txBox="1"/>
          <p:nvPr/>
        </p:nvSpPr>
        <p:spPr>
          <a:xfrm>
            <a:off x="5745124" y="1613219"/>
            <a:ext cx="4738189" cy="4040080"/>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Eligible accommodation types include:</a:t>
            </a: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board and lodging</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community and disability housing</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defence housing</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private housing </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retirement and lifestyle villages</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travelling, site and mooring fees</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housing if you’re 25 or younger.</a:t>
            </a:r>
            <a:endParaRPr kumimoji="0" lang="en-US"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endParaRPr>
          </a:p>
        </p:txBody>
      </p:sp>
      <p:grpSp>
        <p:nvGrpSpPr>
          <p:cNvPr id="9" name="Group 8">
            <a:extLst>
              <a:ext uri="{FF2B5EF4-FFF2-40B4-BE49-F238E27FC236}">
                <a16:creationId xmlns:a16="http://schemas.microsoft.com/office/drawing/2014/main" id="{17E4B873-7F1F-B51A-4121-2BCAD2806164}"/>
              </a:ext>
            </a:extLst>
          </p:cNvPr>
          <p:cNvGrpSpPr/>
          <p:nvPr/>
        </p:nvGrpSpPr>
        <p:grpSpPr>
          <a:xfrm>
            <a:off x="468086" y="959014"/>
            <a:ext cx="4753011" cy="1390579"/>
            <a:chOff x="5630692" y="1650542"/>
            <a:chExt cx="4753011" cy="1390579"/>
          </a:xfrm>
        </p:grpSpPr>
        <p:sp>
          <p:nvSpPr>
            <p:cNvPr id="3" name="Rectangle 2">
              <a:extLst>
                <a:ext uri="{FF2B5EF4-FFF2-40B4-BE49-F238E27FC236}">
                  <a16:creationId xmlns:a16="http://schemas.microsoft.com/office/drawing/2014/main" id="{6C89B31F-6985-836F-4240-524AA920ED39}"/>
                </a:ext>
              </a:extLst>
            </p:cNvPr>
            <p:cNvSpPr/>
            <p:nvPr/>
          </p:nvSpPr>
          <p:spPr>
            <a:xfrm>
              <a:off x="5630692" y="1650542"/>
              <a:ext cx="1456155" cy="1300621"/>
            </a:xfrm>
            <a:prstGeom prst="rect">
              <a:avLst/>
            </a:prstGeom>
            <a:blipFill>
              <a:blip>
                <a:duotone>
                  <a:prstClr val="black"/>
                  <a:schemeClr val="accent2">
                    <a:tint val="45000"/>
                    <a:satMod val="400000"/>
                  </a:schemeClr>
                </a:duotone>
                <a:extLst>
                  <a:ext uri="{96DAC541-7B7A-43D3-8B79-37D633B846F1}">
                    <asvg:svgBlip xmlns:asvg="http://schemas.microsoft.com/office/drawing/2016/SVG/main" r:embed="rId3"/>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pic>
          <p:nvPicPr>
            <p:cNvPr id="14" name="Graphic 13" descr="Trailer outline">
              <a:extLst>
                <a:ext uri="{FF2B5EF4-FFF2-40B4-BE49-F238E27FC236}">
                  <a16:creationId xmlns:a16="http://schemas.microsoft.com/office/drawing/2014/main" id="{C5FEE8C2-2F29-2BB1-DAB7-E34E4541C184}"/>
                </a:ext>
              </a:extLst>
            </p:cNvPr>
            <p:cNvPicPr>
              <a:picLocks noChangeAspect="1"/>
            </p:cNvPicPr>
            <p:nvPr/>
          </p:nvPicPr>
          <p:blipFill>
            <a:blip>
              <a:duotone>
                <a:prstClr val="black"/>
                <a:schemeClr val="accent2">
                  <a:tint val="45000"/>
                  <a:satMod val="400000"/>
                </a:schemeClr>
              </a:duotone>
              <a:extLst>
                <a:ext uri="{96DAC541-7B7A-43D3-8B79-37D633B846F1}">
                  <asvg:svgBlip xmlns:asvg="http://schemas.microsoft.com/office/drawing/2016/SVG/main" r:embed="rId4"/>
                </a:ext>
              </a:extLst>
            </a:blip>
            <a:stretch>
              <a:fillRect/>
            </a:stretch>
          </p:blipFill>
          <p:spPr>
            <a:xfrm>
              <a:off x="9083083" y="1740500"/>
              <a:ext cx="1300620" cy="1300620"/>
            </a:xfrm>
            <a:prstGeom prst="rect">
              <a:avLst/>
            </a:prstGeom>
          </p:spPr>
        </p:pic>
        <p:pic>
          <p:nvPicPr>
            <p:cNvPr id="17" name="Graphic 16" descr="Building outline">
              <a:extLst>
                <a:ext uri="{FF2B5EF4-FFF2-40B4-BE49-F238E27FC236}">
                  <a16:creationId xmlns:a16="http://schemas.microsoft.com/office/drawing/2014/main" id="{4486999E-36DE-CD9D-F7FB-5BA39675EB25}"/>
                </a:ext>
              </a:extLst>
            </p:cNvPr>
            <p:cNvPicPr>
              <a:picLocks noChangeAspect="1"/>
            </p:cNvPicPr>
            <p:nvPr/>
          </p:nvPicPr>
          <p:blipFill>
            <a:blip>
              <a:duotone>
                <a:prstClr val="black"/>
                <a:schemeClr val="accent2">
                  <a:tint val="45000"/>
                  <a:satMod val="400000"/>
                </a:schemeClr>
              </a:duotone>
              <a:extLst>
                <a:ext uri="{96DAC541-7B7A-43D3-8B79-37D633B846F1}">
                  <asvg:svgBlip xmlns:asvg="http://schemas.microsoft.com/office/drawing/2016/SVG/main" r:embed="rId5"/>
                </a:ext>
              </a:extLst>
            </a:blip>
            <a:stretch>
              <a:fillRect/>
            </a:stretch>
          </p:blipFill>
          <p:spPr>
            <a:xfrm>
              <a:off x="7437589" y="1740500"/>
              <a:ext cx="1300621" cy="1300621"/>
            </a:xfrm>
            <a:prstGeom prst="rect">
              <a:avLst/>
            </a:prstGeom>
          </p:spPr>
        </p:pic>
      </p:grpSp>
    </p:spTree>
    <p:extLst>
      <p:ext uri="{BB962C8B-B14F-4D97-AF65-F5344CB8AC3E}">
        <p14:creationId xmlns:p14="http://schemas.microsoft.com/office/powerpoint/2010/main" val="959334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E26D9A6-B1FF-91D1-E14E-3DB1B014ADA4}"/>
              </a:ext>
            </a:extLst>
          </p:cNvPr>
          <p:cNvSpPr>
            <a:spLocks noGrp="1"/>
          </p:cNvSpPr>
          <p:nvPr>
            <p:ph type="ftr" sz="quarter" idx="3"/>
          </p:nvPr>
        </p:nvSpPr>
        <p:spPr/>
        <p:txBody>
          <a:bodyPr/>
          <a:lstStyle/>
          <a:p>
            <a:r>
              <a:rPr lang="en-AU" dirty="0"/>
              <a:t>SERVICES AUSTRALIA | RENT ASSISTANCE |</a:t>
            </a:r>
          </a:p>
        </p:txBody>
      </p:sp>
      <p:sp>
        <p:nvSpPr>
          <p:cNvPr id="3" name="Slide Number Placeholder 2">
            <a:extLst>
              <a:ext uri="{FF2B5EF4-FFF2-40B4-BE49-F238E27FC236}">
                <a16:creationId xmlns:a16="http://schemas.microsoft.com/office/drawing/2014/main" id="{D1F7417D-C4F0-D6C0-0183-78B4B21A4A1E}"/>
              </a:ext>
            </a:extLst>
          </p:cNvPr>
          <p:cNvSpPr>
            <a:spLocks noGrp="1"/>
          </p:cNvSpPr>
          <p:nvPr>
            <p:ph type="sldNum" sz="quarter" idx="4"/>
          </p:nvPr>
        </p:nvSpPr>
        <p:spPr/>
        <p:txBody>
          <a:bodyPr/>
          <a:lstStyle/>
          <a:p>
            <a:fld id="{35E8911E-9DE7-463F-981B-F1795CC06C30}" type="slidenum">
              <a:rPr lang="en-AU" smtClean="0"/>
              <a:pPr/>
              <a:t>6</a:t>
            </a:fld>
            <a:endParaRPr lang="en-AU" dirty="0"/>
          </a:p>
        </p:txBody>
      </p:sp>
      <p:sp>
        <p:nvSpPr>
          <p:cNvPr id="4" name="Title 3">
            <a:extLst>
              <a:ext uri="{FF2B5EF4-FFF2-40B4-BE49-F238E27FC236}">
                <a16:creationId xmlns:a16="http://schemas.microsoft.com/office/drawing/2014/main" id="{71382719-7618-1C85-FE70-3085E7825671}"/>
              </a:ext>
            </a:extLst>
          </p:cNvPr>
          <p:cNvSpPr>
            <a:spLocks noGrp="1"/>
          </p:cNvSpPr>
          <p:nvPr>
            <p:ph type="title"/>
          </p:nvPr>
        </p:nvSpPr>
        <p:spPr>
          <a:xfrm>
            <a:off x="619390" y="332825"/>
            <a:ext cx="10963780" cy="765611"/>
          </a:xfrm>
        </p:spPr>
        <p:txBody>
          <a:bodyPr>
            <a:normAutofit/>
          </a:bodyPr>
          <a:lstStyle/>
          <a:p>
            <a:r>
              <a:rPr lang="en-AU" sz="4400" dirty="0"/>
              <a:t>How much you can get</a:t>
            </a:r>
          </a:p>
        </p:txBody>
      </p:sp>
      <p:sp>
        <p:nvSpPr>
          <p:cNvPr id="6" name="TextBox 5">
            <a:extLst>
              <a:ext uri="{FF2B5EF4-FFF2-40B4-BE49-F238E27FC236}">
                <a16:creationId xmlns:a16="http://schemas.microsoft.com/office/drawing/2014/main" id="{ADC31CA2-8D02-D81C-D352-B12D35997AC9}"/>
              </a:ext>
            </a:extLst>
          </p:cNvPr>
          <p:cNvSpPr txBox="1"/>
          <p:nvPr/>
        </p:nvSpPr>
        <p:spPr>
          <a:xfrm>
            <a:off x="619390" y="1799394"/>
            <a:ext cx="9633320" cy="3016210"/>
          </a:xfrm>
          <a:prstGeom prst="rect">
            <a:avLst/>
          </a:prstGeom>
        </p:spPr>
        <p:txBody>
          <a:bodyPr vert="horz" wrap="square" lIns="0" tIns="0" rIns="0" bIns="0" rtlCol="0" anchor="ctr">
            <a:spAutoFit/>
          </a:bodyPr>
          <a:lstStyle/>
          <a:p>
            <a:r>
              <a:rPr lang="en-AU" sz="2300" dirty="0"/>
              <a:t>The amount of Rent Assistance you can get depends on:</a:t>
            </a:r>
            <a:br>
              <a:rPr lang="en-AU" sz="2300" dirty="0"/>
            </a:br>
            <a:endParaRPr lang="en-AU" sz="1200" dirty="0"/>
          </a:p>
          <a:p>
            <a:pPr marL="800100" lvl="1" indent="-342900">
              <a:buFont typeface="Arial" panose="020B0604020202020204" pitchFamily="34" charset="0"/>
              <a:buChar char="•"/>
            </a:pPr>
            <a:r>
              <a:rPr lang="en-AU" sz="2300" dirty="0"/>
              <a:t>how much rent or accommodation costs you pay</a:t>
            </a:r>
          </a:p>
          <a:p>
            <a:pPr marL="800100" lvl="1" indent="-342900">
              <a:buFont typeface="Arial" panose="020B0604020202020204" pitchFamily="34" charset="0"/>
              <a:buChar char="•"/>
            </a:pPr>
            <a:r>
              <a:rPr lang="en-AU" sz="2300" dirty="0"/>
              <a:t>the type of payment you get from us and if you have children </a:t>
            </a:r>
          </a:p>
          <a:p>
            <a:pPr marL="800100" lvl="1" indent="-342900">
              <a:buFont typeface="Arial" panose="020B0604020202020204" pitchFamily="34" charset="0"/>
              <a:buChar char="•"/>
            </a:pPr>
            <a:r>
              <a:rPr lang="en-AU" sz="2300" dirty="0"/>
              <a:t>if you share the cost of rent or accommodation costs with other people</a:t>
            </a:r>
          </a:p>
          <a:p>
            <a:pPr marL="800100" lvl="1" indent="-342900">
              <a:buFont typeface="Arial" panose="020B0604020202020204" pitchFamily="34" charset="0"/>
              <a:buChar char="•"/>
            </a:pPr>
            <a:r>
              <a:rPr lang="en-AU" sz="2300" dirty="0"/>
              <a:t>if you are living away from your partner for some reasons.</a:t>
            </a:r>
          </a:p>
          <a:p>
            <a:endParaRPr lang="en-AU" sz="2300" dirty="0"/>
          </a:p>
          <a:p>
            <a:endParaRPr lang="en-AU" sz="2300" dirty="0"/>
          </a:p>
        </p:txBody>
      </p:sp>
      <p:grpSp>
        <p:nvGrpSpPr>
          <p:cNvPr id="7" name="Group 6">
            <a:extLst>
              <a:ext uri="{FF2B5EF4-FFF2-40B4-BE49-F238E27FC236}">
                <a16:creationId xmlns:a16="http://schemas.microsoft.com/office/drawing/2014/main" id="{3BFB3E3E-3642-9C7D-36BF-9ADA659140F6}"/>
              </a:ext>
            </a:extLst>
          </p:cNvPr>
          <p:cNvGrpSpPr/>
          <p:nvPr/>
        </p:nvGrpSpPr>
        <p:grpSpPr>
          <a:xfrm>
            <a:off x="0" y="5241353"/>
            <a:ext cx="9029701" cy="856357"/>
            <a:chOff x="0" y="5241353"/>
            <a:chExt cx="9029701" cy="856357"/>
          </a:xfrm>
        </p:grpSpPr>
        <p:sp>
          <p:nvSpPr>
            <p:cNvPr id="8" name="Rectangle 7">
              <a:extLst>
                <a:ext uri="{FF2B5EF4-FFF2-40B4-BE49-F238E27FC236}">
                  <a16:creationId xmlns:a16="http://schemas.microsoft.com/office/drawing/2014/main" id="{83403F54-737E-5F52-74A5-3361540AC980}"/>
                </a:ext>
              </a:extLst>
            </p:cNvPr>
            <p:cNvSpPr/>
            <p:nvPr/>
          </p:nvSpPr>
          <p:spPr>
            <a:xfrm>
              <a:off x="0" y="5241353"/>
              <a:ext cx="9029700" cy="85358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white"/>
                </a:solidFill>
                <a:effectLst/>
                <a:uLnTx/>
                <a:uFillTx/>
                <a:latin typeface="Roboto"/>
                <a:ea typeface="+mn-ea"/>
                <a:cs typeface="+mn-cs"/>
              </a:endParaRPr>
            </a:p>
          </p:txBody>
        </p:sp>
        <p:sp>
          <p:nvSpPr>
            <p:cNvPr id="10" name="Text Placeholder 4">
              <a:extLst>
                <a:ext uri="{FF2B5EF4-FFF2-40B4-BE49-F238E27FC236}">
                  <a16:creationId xmlns:a16="http://schemas.microsoft.com/office/drawing/2014/main" id="{001B08BF-FF5D-6029-6EF6-C4CCC2FCC5E5}"/>
                </a:ext>
              </a:extLst>
            </p:cNvPr>
            <p:cNvSpPr txBox="1">
              <a:spLocks/>
            </p:cNvSpPr>
            <p:nvPr/>
          </p:nvSpPr>
          <p:spPr>
            <a:xfrm>
              <a:off x="1023699" y="5464537"/>
              <a:ext cx="8006002" cy="462138"/>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2100" b="1" i="0" u="none" strike="noStrike" kern="1200" cap="none" spc="0" normalizeH="0" baseline="0" noProof="0" dirty="0">
                  <a:ln>
                    <a:noFill/>
                  </a:ln>
                  <a:solidFill>
                    <a:schemeClr val="bg1"/>
                  </a:solidFill>
                  <a:effectLst/>
                  <a:uLnTx/>
                  <a:uFillTx/>
                  <a:latin typeface="Roboto"/>
                  <a:ea typeface="+mn-ea"/>
                  <a:cs typeface="Arial" panose="020B0604020202020204" pitchFamily="34" charset="0"/>
                  <a:hlinkClick r:id="rId3">
                    <a:extLst>
                      <a:ext uri="{A12FA001-AC4F-418D-AE19-62706E023703}">
                        <ahyp:hlinkClr xmlns:ahyp="http://schemas.microsoft.com/office/drawing/2018/hyperlinkcolor" val="tx"/>
                      </a:ext>
                    </a:extLst>
                  </a:hlinkClick>
                </a:rPr>
                <a:t>servicesaustralia.gov.au/how-much-rent-assistance-you-can-get</a:t>
              </a:r>
              <a:endParaRPr kumimoji="0" lang="en-AU" sz="2100" b="0" i="0" u="none" strike="noStrike" kern="1200" cap="none" spc="0" normalizeH="0" baseline="0" noProof="0" dirty="0">
                <a:ln>
                  <a:noFill/>
                </a:ln>
                <a:solidFill>
                  <a:schemeClr val="bg1"/>
                </a:solidFill>
                <a:effectLst/>
                <a:uLnTx/>
                <a:uFillTx/>
                <a:latin typeface="Roboto"/>
                <a:ea typeface="+mn-ea"/>
                <a:cs typeface="Arial" panose="020B0604020202020204" pitchFamily="34" charset="0"/>
              </a:endParaRPr>
            </a:p>
          </p:txBody>
        </p:sp>
        <p:sp>
          <p:nvSpPr>
            <p:cNvPr id="12" name="Rectangle: Rounded Corners 11">
              <a:extLst>
                <a:ext uri="{FF2B5EF4-FFF2-40B4-BE49-F238E27FC236}">
                  <a16:creationId xmlns:a16="http://schemas.microsoft.com/office/drawing/2014/main" id="{412D4F11-0E7A-5FAA-CF49-CE62F41DC910}"/>
                </a:ext>
              </a:extLst>
            </p:cNvPr>
            <p:cNvSpPr>
              <a:spLocks/>
            </p:cNvSpPr>
            <p:nvPr/>
          </p:nvSpPr>
          <p:spPr>
            <a:xfrm>
              <a:off x="843369" y="5685077"/>
              <a:ext cx="1190488" cy="41263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Roboto"/>
                  <a:ea typeface="+mn-ea"/>
                  <a:cs typeface="+mn-cs"/>
                </a:rPr>
                <a:t>QC </a:t>
              </a:r>
              <a:r>
                <a:rPr lang="en-AU" sz="1400" dirty="0">
                  <a:solidFill>
                    <a:prstClr val="black"/>
                  </a:solidFill>
                  <a:latin typeface="Roboto"/>
                </a:rPr>
                <a:t>51757</a:t>
              </a:r>
              <a:endParaRPr kumimoji="0" lang="en-AU" sz="1400" b="0" i="0" u="none" strike="noStrike" kern="1200" cap="none" spc="0" normalizeH="0" baseline="0" noProof="0" dirty="0">
                <a:ln>
                  <a:noFill/>
                </a:ln>
                <a:solidFill>
                  <a:prstClr val="black"/>
                </a:solidFill>
                <a:effectLst/>
                <a:uLnTx/>
                <a:uFillTx/>
                <a:latin typeface="Roboto"/>
                <a:ea typeface="+mn-ea"/>
                <a:cs typeface="+mn-cs"/>
              </a:endParaRPr>
            </a:p>
          </p:txBody>
        </p:sp>
      </p:grpSp>
      <p:pic>
        <p:nvPicPr>
          <p:cNvPr id="14" name="Picture 13">
            <a:extLst>
              <a:ext uri="{FF2B5EF4-FFF2-40B4-BE49-F238E27FC236}">
                <a16:creationId xmlns:a16="http://schemas.microsoft.com/office/drawing/2014/main" id="{B4850445-379D-3D7E-82EC-F8FE82E77C21}"/>
              </a:ext>
            </a:extLst>
          </p:cNvPr>
          <p:cNvPicPr>
            <a:picLocks noChangeAspect="1"/>
          </p:cNvPicPr>
          <p:nvPr/>
        </p:nvPicPr>
        <p:blipFill>
          <a:blip r:embed="rId4"/>
          <a:stretch>
            <a:fillRect/>
          </a:stretch>
        </p:blipFill>
        <p:spPr>
          <a:xfrm>
            <a:off x="180330" y="5329570"/>
            <a:ext cx="663039" cy="677147"/>
          </a:xfrm>
          <a:prstGeom prst="rect">
            <a:avLst/>
          </a:prstGeom>
          <a:ln>
            <a:solidFill>
              <a:schemeClr val="tx1"/>
            </a:solidFill>
          </a:ln>
        </p:spPr>
      </p:pic>
      <p:sp>
        <p:nvSpPr>
          <p:cNvPr id="5" name="Rectangle 4">
            <a:extLst>
              <a:ext uri="{FF2B5EF4-FFF2-40B4-BE49-F238E27FC236}">
                <a16:creationId xmlns:a16="http://schemas.microsoft.com/office/drawing/2014/main" id="{7507EBFF-8C23-8FDF-4513-4F49078C062E}"/>
              </a:ext>
            </a:extLst>
          </p:cNvPr>
          <p:cNvSpPr/>
          <p:nvPr/>
        </p:nvSpPr>
        <p:spPr>
          <a:xfrm>
            <a:off x="10409968" y="0"/>
            <a:ext cx="1782032" cy="6858000"/>
          </a:xfrm>
          <a:prstGeom prst="rect">
            <a:avLst/>
          </a:prstGeom>
          <a:solidFill>
            <a:srgbClr val="CDCD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A41A82FC-5EF2-E2EE-85F5-A582864BEE3C}"/>
              </a:ext>
            </a:extLst>
          </p:cNvPr>
          <p:cNvSpPr/>
          <p:nvPr/>
        </p:nvSpPr>
        <p:spPr>
          <a:xfrm>
            <a:off x="10409968" y="2415416"/>
            <a:ext cx="1782032" cy="1812353"/>
          </a:xfrm>
          <a:prstGeom prst="rect">
            <a:avLst/>
          </a:prstGeom>
          <a:blipFill>
            <a:blip>
              <a:duotone>
                <a:schemeClr val="accent1">
                  <a:shade val="45000"/>
                  <a:satMod val="135000"/>
                </a:schemeClr>
                <a:prstClr val="white"/>
              </a:duotone>
              <a:extLst>
                <a:ext uri="{96DAC541-7B7A-43D3-8B79-37D633B846F1}">
                  <asvg:svgBlip xmlns:asvg="http://schemas.microsoft.com/office/drawing/2016/SVG/main" r:embed="rId5"/>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202802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FDB9B-E438-44F2-810E-9CE9BEDA0C28}"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000" b="0" i="0" u="none" strike="noStrike" kern="1200" cap="none" spc="0" normalizeH="0" baseline="0" noProof="0" dirty="0">
              <a:ln>
                <a:noFill/>
              </a:ln>
              <a:solidFill>
                <a:prstClr val="black"/>
              </a:solidFill>
              <a:effectLst/>
              <a:uLnTx/>
              <a:uFillTx/>
              <a:latin typeface="Roboto"/>
              <a:ea typeface="+mn-ea"/>
              <a:cs typeface="+mn-cs"/>
            </a:endParaRPr>
          </a:p>
        </p:txBody>
      </p:sp>
      <p:sp>
        <p:nvSpPr>
          <p:cNvPr id="2" name="Title 3">
            <a:extLst>
              <a:ext uri="{FF2B5EF4-FFF2-40B4-BE49-F238E27FC236}">
                <a16:creationId xmlns:a16="http://schemas.microsoft.com/office/drawing/2014/main" id="{AB2F3DD8-4AA1-7FFA-F537-29F655DE1E2C}"/>
              </a:ext>
            </a:extLst>
          </p:cNvPr>
          <p:cNvSpPr>
            <a:spLocks noGrp="1"/>
          </p:cNvSpPr>
          <p:nvPr>
            <p:ph type="title"/>
          </p:nvPr>
        </p:nvSpPr>
        <p:spPr>
          <a:xfrm>
            <a:off x="608830" y="379341"/>
            <a:ext cx="10963778" cy="562768"/>
          </a:xfrm>
        </p:spPr>
        <p:txBody>
          <a:bodyPr>
            <a:noAutofit/>
          </a:bodyPr>
          <a:lstStyle/>
          <a:p>
            <a:r>
              <a:rPr lang="en-AU" sz="4400" dirty="0"/>
              <a:t>Update your accommodation details online</a:t>
            </a:r>
          </a:p>
        </p:txBody>
      </p:sp>
      <p:graphicFrame>
        <p:nvGraphicFramePr>
          <p:cNvPr id="3" name="Table 3">
            <a:extLst>
              <a:ext uri="{FF2B5EF4-FFF2-40B4-BE49-F238E27FC236}">
                <a16:creationId xmlns:a16="http://schemas.microsoft.com/office/drawing/2014/main" id="{E29D7D26-10BB-C586-D348-A981978CCE1A}"/>
              </a:ext>
            </a:extLst>
          </p:cNvPr>
          <p:cNvGraphicFramePr>
            <a:graphicFrameLocks/>
          </p:cNvGraphicFramePr>
          <p:nvPr>
            <p:extLst>
              <p:ext uri="{D42A27DB-BD31-4B8C-83A1-F6EECF244321}">
                <p14:modId xmlns:p14="http://schemas.microsoft.com/office/powerpoint/2010/main" val="2615170910"/>
              </p:ext>
            </p:extLst>
          </p:nvPr>
        </p:nvGraphicFramePr>
        <p:xfrm>
          <a:off x="608829" y="1845194"/>
          <a:ext cx="9209541" cy="3312001"/>
        </p:xfrm>
        <a:graphic>
          <a:graphicData uri="http://schemas.openxmlformats.org/drawingml/2006/table">
            <a:tbl>
              <a:tblPr firstRow="1" bandRow="1">
                <a:tableStyleId>{2D5ABB26-0587-4C30-8999-92F81FD0307C}</a:tableStyleId>
              </a:tblPr>
              <a:tblGrid>
                <a:gridCol w="9209541">
                  <a:extLst>
                    <a:ext uri="{9D8B030D-6E8A-4147-A177-3AD203B41FA5}">
                      <a16:colId xmlns:a16="http://schemas.microsoft.com/office/drawing/2014/main" val="214450173"/>
                    </a:ext>
                  </a:extLst>
                </a:gridCol>
              </a:tblGrid>
              <a:tr h="794196">
                <a:tc>
                  <a:txBody>
                    <a:bodyPr/>
                    <a:lstStyle/>
                    <a:p>
                      <a:pPr lvl="0">
                        <a:buFont typeface="+mj-lt"/>
                        <a:buAutoNum type="arabicPeriod"/>
                      </a:pPr>
                      <a:r>
                        <a:rPr lang="en-AU" sz="2300" b="0" dirty="0"/>
                        <a:t> </a:t>
                      </a:r>
                      <a:r>
                        <a:rPr lang="en-AU" sz="2300" b="1" dirty="0">
                          <a:solidFill>
                            <a:schemeClr val="tx1"/>
                          </a:solidFill>
                        </a:rPr>
                        <a:t>S</a:t>
                      </a:r>
                      <a:r>
                        <a:rPr lang="en-AU" sz="2300" b="1" dirty="0"/>
                        <a:t>ign in </a:t>
                      </a:r>
                      <a:r>
                        <a:rPr lang="en-AU" sz="2300" dirty="0"/>
                        <a:t>to myGov and select </a:t>
                      </a:r>
                      <a:r>
                        <a:rPr lang="en-AU" sz="2300" b="1" dirty="0"/>
                        <a:t>Centrelink.</a:t>
                      </a:r>
                    </a:p>
                  </a:txBody>
                  <a:tcPr anchor="ctr">
                    <a:lnB w="28575" cap="flat" cmpd="sng" algn="ctr">
                      <a:solidFill>
                        <a:schemeClr val="accent1">
                          <a:lumMod val="20000"/>
                          <a:lumOff val="80000"/>
                        </a:schemeClr>
                      </a:solidFill>
                      <a:prstDash val="solid"/>
                      <a:round/>
                      <a:headEnd type="none" w="med" len="med"/>
                      <a:tailEnd type="none" w="med" len="med"/>
                    </a:lnB>
                    <a:solidFill>
                      <a:schemeClr val="accent1"/>
                    </a:solidFill>
                  </a:tcPr>
                </a:tc>
                <a:extLst>
                  <a:ext uri="{0D108BD9-81ED-4DB2-BD59-A6C34878D82A}">
                    <a16:rowId xmlns:a16="http://schemas.microsoft.com/office/drawing/2014/main" val="4108984873"/>
                  </a:ext>
                </a:extLst>
              </a:tr>
              <a:tr h="794196">
                <a:tc>
                  <a:txBody>
                    <a:bodyPr/>
                    <a:lstStyle/>
                    <a:p>
                      <a:pPr lvl="0">
                        <a:buFont typeface="+mj-lt"/>
                        <a:buNone/>
                      </a:pPr>
                      <a:r>
                        <a:rPr lang="en-AU" sz="2300" dirty="0"/>
                        <a:t>2. </a:t>
                      </a:r>
                      <a:r>
                        <a:rPr lang="en-AU" sz="2300" b="1" dirty="0">
                          <a:solidFill>
                            <a:schemeClr val="tx1"/>
                          </a:solidFill>
                        </a:rPr>
                        <a:t>S</a:t>
                      </a:r>
                      <a:r>
                        <a:rPr lang="en-AU" sz="2300" b="1" dirty="0"/>
                        <a:t>elect</a:t>
                      </a:r>
                      <a:r>
                        <a:rPr lang="en-AU" sz="2300" dirty="0"/>
                        <a:t> </a:t>
                      </a:r>
                      <a:r>
                        <a:rPr lang="en-AU" sz="2300" b="1" dirty="0"/>
                        <a:t>MENU </a:t>
                      </a:r>
                      <a:r>
                        <a:rPr lang="en-AU" sz="2300" dirty="0"/>
                        <a:t>from their homepage.</a:t>
                      </a:r>
                    </a:p>
                  </a:txBody>
                  <a:tcPr anchor="ctr">
                    <a:lnT w="28575" cap="flat" cmpd="sng" algn="ctr">
                      <a:solidFill>
                        <a:schemeClr val="accent1">
                          <a:lumMod val="20000"/>
                          <a:lumOff val="80000"/>
                        </a:schemeClr>
                      </a:solidFill>
                      <a:prstDash val="solid"/>
                      <a:round/>
                      <a:headEnd type="none" w="med" len="med"/>
                      <a:tailEnd type="none" w="med" len="med"/>
                    </a:lnT>
                    <a:lnB w="28575" cap="flat" cmpd="sng" algn="ctr">
                      <a:solidFill>
                        <a:schemeClr val="accent1">
                          <a:lumMod val="20000"/>
                          <a:lumOff val="80000"/>
                        </a:schemeClr>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26997223"/>
                  </a:ext>
                </a:extLst>
              </a:tr>
              <a:tr h="929413">
                <a:tc>
                  <a:txBody>
                    <a:bodyPr/>
                    <a:lstStyle/>
                    <a:p>
                      <a:pPr lvl="0">
                        <a:buFont typeface="+mj-lt"/>
                        <a:buNone/>
                      </a:pPr>
                      <a:r>
                        <a:rPr lang="en-AU" sz="2300" dirty="0"/>
                        <a:t>3. </a:t>
                      </a:r>
                      <a:r>
                        <a:rPr lang="en-AU" sz="2300" b="1" dirty="0">
                          <a:solidFill>
                            <a:schemeClr val="tx1"/>
                          </a:solidFill>
                        </a:rPr>
                        <a:t>S</a:t>
                      </a:r>
                      <a:r>
                        <a:rPr lang="en-AU" sz="2300" b="1" dirty="0"/>
                        <a:t>elect</a:t>
                      </a:r>
                      <a:r>
                        <a:rPr lang="en-AU" sz="2300" dirty="0"/>
                        <a:t> </a:t>
                      </a:r>
                      <a:r>
                        <a:rPr lang="en-AU" sz="2300" b="1" dirty="0"/>
                        <a:t>My details.</a:t>
                      </a:r>
                    </a:p>
                  </a:txBody>
                  <a:tcPr anchor="ctr">
                    <a:lnT w="28575" cap="flat" cmpd="sng" algn="ctr">
                      <a:solidFill>
                        <a:schemeClr val="accent1">
                          <a:lumMod val="20000"/>
                          <a:lumOff val="80000"/>
                        </a:schemeClr>
                      </a:solidFill>
                      <a:prstDash val="solid"/>
                      <a:round/>
                      <a:headEnd type="none" w="med" len="med"/>
                      <a:tailEnd type="none" w="med" len="med"/>
                    </a:lnT>
                    <a:lnB w="28575" cap="flat" cmpd="sng" algn="ctr">
                      <a:solidFill>
                        <a:schemeClr val="accent1">
                          <a:lumMod val="20000"/>
                          <a:lumOff val="80000"/>
                        </a:schemeClr>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55359939"/>
                  </a:ext>
                </a:extLst>
              </a:tr>
              <a:tr h="7941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300" dirty="0"/>
                        <a:t>4. </a:t>
                      </a:r>
                      <a:r>
                        <a:rPr lang="en-AU" sz="2300" b="1" dirty="0">
                          <a:solidFill>
                            <a:schemeClr val="tx1"/>
                          </a:solidFill>
                        </a:rPr>
                        <a:t>S</a:t>
                      </a:r>
                      <a:r>
                        <a:rPr lang="en-AU" sz="2300" b="1" dirty="0"/>
                        <a:t>elect</a:t>
                      </a:r>
                      <a:r>
                        <a:rPr lang="en-AU" sz="2300" dirty="0"/>
                        <a:t> </a:t>
                      </a:r>
                      <a:r>
                        <a:rPr lang="en-AU" sz="2300" b="1" dirty="0"/>
                        <a:t>Personal details </a:t>
                      </a:r>
                      <a:r>
                        <a:rPr lang="en-AU" sz="2300" dirty="0"/>
                        <a:t>then </a:t>
                      </a:r>
                      <a:r>
                        <a:rPr lang="en-AU" sz="2300" b="1" dirty="0"/>
                        <a:t>Update accommodation details.</a:t>
                      </a:r>
                      <a:endParaRPr lang="en-AU" sz="2300" dirty="0"/>
                    </a:p>
                  </a:txBody>
                  <a:tcPr anchor="ctr">
                    <a:lnT w="28575" cap="flat" cmpd="sng" algn="ctr">
                      <a:solidFill>
                        <a:schemeClr val="accent1">
                          <a:lumMod val="20000"/>
                          <a:lumOff val="80000"/>
                        </a:schemeClr>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367292585"/>
                  </a:ext>
                </a:extLst>
              </a:tr>
            </a:tbl>
          </a:graphicData>
        </a:graphic>
      </p:graphicFrame>
      <p:sp>
        <p:nvSpPr>
          <p:cNvPr id="4" name="Footer Placeholder 4">
            <a:extLst>
              <a:ext uri="{FF2B5EF4-FFF2-40B4-BE49-F238E27FC236}">
                <a16:creationId xmlns:a16="http://schemas.microsoft.com/office/drawing/2014/main" id="{BF2DD456-635E-CC33-FFE5-16BDE24D3018}"/>
              </a:ext>
            </a:extLst>
          </p:cNvPr>
          <p:cNvSpPr>
            <a:spLocks noGrp="1"/>
          </p:cNvSpPr>
          <p:nvPr>
            <p:ph type="ftr" sz="quarter" idx="3"/>
          </p:nvPr>
        </p:nvSpPr>
        <p:spPr>
          <a:xfrm>
            <a:off x="608830" y="6318250"/>
            <a:ext cx="9370989"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endParaRPr kumimoji="0" lang="en-AU" sz="1000" b="0" i="0" u="none" strike="noStrike" kern="1200" cap="all" spc="0" normalizeH="0" baseline="0" noProof="0" dirty="0">
              <a:ln>
                <a:noFill/>
              </a:ln>
              <a:solidFill>
                <a:prstClr val="black"/>
              </a:solidFill>
              <a:effectLst/>
              <a:uLnTx/>
              <a:uFillTx/>
              <a:latin typeface="Roboto"/>
              <a:ea typeface="+mn-ea"/>
              <a:cs typeface="+mn-cs"/>
            </a:endParaRPr>
          </a:p>
        </p:txBody>
      </p:sp>
      <p:pic>
        <p:nvPicPr>
          <p:cNvPr id="7" name="Picture Placeholder 16" descr="A person typing on a computer&#10;&#10;Description automatically generated">
            <a:extLst>
              <a:ext uri="{FF2B5EF4-FFF2-40B4-BE49-F238E27FC236}">
                <a16:creationId xmlns:a16="http://schemas.microsoft.com/office/drawing/2014/main" id="{7C26E8E0-AE30-302C-0BAC-5808A3003F32}"/>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60820" y="2023110"/>
            <a:ext cx="2849515" cy="2091690"/>
          </a:xfrm>
          <a:custGeom>
            <a:avLst/>
            <a:gdLst>
              <a:gd name="connsiteX0" fmla="*/ 0 w 8008547"/>
              <a:gd name="connsiteY0" fmla="*/ 0 h 5638793"/>
              <a:gd name="connsiteX1" fmla="*/ 8008547 w 8008547"/>
              <a:gd name="connsiteY1" fmla="*/ 0 h 5638793"/>
              <a:gd name="connsiteX2" fmla="*/ 8008547 w 8008547"/>
              <a:gd name="connsiteY2" fmla="*/ 5638793 h 5638793"/>
              <a:gd name="connsiteX3" fmla="*/ 0 w 8008547"/>
              <a:gd name="connsiteY3" fmla="*/ 5638793 h 5638793"/>
              <a:gd name="connsiteX4" fmla="*/ 0 w 8008547"/>
              <a:gd name="connsiteY4" fmla="*/ 3462416 h 5638793"/>
              <a:gd name="connsiteX5" fmla="*/ 576325 w 8008547"/>
              <a:gd name="connsiteY5" fmla="*/ 2886162 h 5638793"/>
              <a:gd name="connsiteX6" fmla="*/ 594013 w 8008547"/>
              <a:gd name="connsiteY6" fmla="*/ 2861675 h 5638793"/>
              <a:gd name="connsiteX7" fmla="*/ 602857 w 8008547"/>
              <a:gd name="connsiteY7" fmla="*/ 2833890 h 5638793"/>
              <a:gd name="connsiteX8" fmla="*/ 602858 w 8008547"/>
              <a:gd name="connsiteY8" fmla="*/ 2805006 h 5638793"/>
              <a:gd name="connsiteX9" fmla="*/ 594016 w 8008547"/>
              <a:gd name="connsiteY9" fmla="*/ 2777220 h 5638793"/>
              <a:gd name="connsiteX10" fmla="*/ 576331 w 8008547"/>
              <a:gd name="connsiteY10" fmla="*/ 2752729 h 5638793"/>
              <a:gd name="connsiteX11" fmla="*/ 0 w 8008547"/>
              <a:gd name="connsiteY11" fmla="*/ 2176377 h 5638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08547" h="5638793">
                <a:moveTo>
                  <a:pt x="0" y="0"/>
                </a:moveTo>
                <a:lnTo>
                  <a:pt x="8008547" y="0"/>
                </a:lnTo>
                <a:lnTo>
                  <a:pt x="8008547" y="5638793"/>
                </a:lnTo>
                <a:lnTo>
                  <a:pt x="0" y="5638793"/>
                </a:lnTo>
                <a:lnTo>
                  <a:pt x="0" y="3462416"/>
                </a:lnTo>
                <a:lnTo>
                  <a:pt x="576325" y="2886162"/>
                </a:lnTo>
                <a:lnTo>
                  <a:pt x="594013" y="2861675"/>
                </a:lnTo>
                <a:lnTo>
                  <a:pt x="602857" y="2833890"/>
                </a:lnTo>
                <a:cubicBezTo>
                  <a:pt x="602857" y="2824262"/>
                  <a:pt x="602858" y="2814633"/>
                  <a:pt x="602858" y="2805006"/>
                </a:cubicBezTo>
                <a:lnTo>
                  <a:pt x="594016" y="2777220"/>
                </a:lnTo>
                <a:lnTo>
                  <a:pt x="576331" y="2752729"/>
                </a:lnTo>
                <a:lnTo>
                  <a:pt x="0" y="2176377"/>
                </a:lnTo>
                <a:close/>
              </a:path>
            </a:pathLst>
          </a:custGeom>
        </p:spPr>
      </p:pic>
      <p:pic>
        <p:nvPicPr>
          <p:cNvPr id="5" name="Picture 4" descr="A white cell phone with myGov login page">
            <a:extLst>
              <a:ext uri="{FF2B5EF4-FFF2-40B4-BE49-F238E27FC236}">
                <a16:creationId xmlns:a16="http://schemas.microsoft.com/office/drawing/2014/main" id="{FE517412-0E98-C35C-BBF5-F1D19E3491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3544">
            <a:off x="8450927" y="1255157"/>
            <a:ext cx="3465355" cy="4839656"/>
          </a:xfrm>
          <a:prstGeom prst="rect">
            <a:avLst/>
          </a:prstGeom>
        </p:spPr>
      </p:pic>
    </p:spTree>
    <p:extLst>
      <p:ext uri="{BB962C8B-B14F-4D97-AF65-F5344CB8AC3E}">
        <p14:creationId xmlns:p14="http://schemas.microsoft.com/office/powerpoint/2010/main" val="4014616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B1B70-2047-CC05-EB0C-D7A59EC74B9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0F6B409F-CB59-CE43-4B0C-C0A86E3D48B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endParaRPr kumimoji="0" lang="en-AU" sz="1000" b="0" i="0" u="none" strike="noStrike" kern="1200" cap="all" spc="0" normalizeH="0" baseline="0" noProof="0" dirty="0">
              <a:ln>
                <a:noFill/>
              </a:ln>
              <a:solidFill>
                <a:prstClr val="black"/>
              </a:solidFill>
              <a:effectLst/>
              <a:uLnTx/>
              <a:uFillTx/>
              <a:latin typeface="Roboto"/>
              <a:ea typeface="+mn-ea"/>
              <a:cs typeface="+mn-cs"/>
            </a:endParaRPr>
          </a:p>
        </p:txBody>
      </p:sp>
      <p:sp>
        <p:nvSpPr>
          <p:cNvPr id="3" name="Slide Number Placeholder 2">
            <a:extLst>
              <a:ext uri="{FF2B5EF4-FFF2-40B4-BE49-F238E27FC236}">
                <a16:creationId xmlns:a16="http://schemas.microsoft.com/office/drawing/2014/main" id="{A00CA25C-4C30-3CEA-EC12-DCB6A117AE3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8911E-9DE7-463F-981B-F1795CC06C30}"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000" b="0" i="0" u="none" strike="noStrike" kern="1200" cap="none" spc="0" normalizeH="0" baseline="0" noProof="0" dirty="0">
              <a:ln>
                <a:noFill/>
              </a:ln>
              <a:solidFill>
                <a:prstClr val="black"/>
              </a:solidFill>
              <a:effectLst/>
              <a:uLnTx/>
              <a:uFillTx/>
              <a:latin typeface="Roboto"/>
              <a:ea typeface="+mn-ea"/>
              <a:cs typeface="+mn-cs"/>
            </a:endParaRPr>
          </a:p>
        </p:txBody>
      </p:sp>
      <p:sp>
        <p:nvSpPr>
          <p:cNvPr id="4" name="Title 3">
            <a:extLst>
              <a:ext uri="{FF2B5EF4-FFF2-40B4-BE49-F238E27FC236}">
                <a16:creationId xmlns:a16="http://schemas.microsoft.com/office/drawing/2014/main" id="{7C07CB72-F796-2B60-D675-B85D99280512}"/>
              </a:ext>
            </a:extLst>
          </p:cNvPr>
          <p:cNvSpPr>
            <a:spLocks noGrp="1"/>
          </p:cNvSpPr>
          <p:nvPr>
            <p:ph type="title"/>
          </p:nvPr>
        </p:nvSpPr>
        <p:spPr>
          <a:xfrm>
            <a:off x="619390" y="332825"/>
            <a:ext cx="10963780" cy="765611"/>
          </a:xfrm>
        </p:spPr>
        <p:txBody>
          <a:bodyPr>
            <a:normAutofit/>
          </a:bodyPr>
          <a:lstStyle/>
          <a:p>
            <a:r>
              <a:rPr lang="en-AU" sz="4400" dirty="0"/>
              <a:t>Temporary changes</a:t>
            </a:r>
          </a:p>
        </p:txBody>
      </p:sp>
      <p:sp>
        <p:nvSpPr>
          <p:cNvPr id="6" name="TextBox 5">
            <a:extLst>
              <a:ext uri="{FF2B5EF4-FFF2-40B4-BE49-F238E27FC236}">
                <a16:creationId xmlns:a16="http://schemas.microsoft.com/office/drawing/2014/main" id="{3E719A86-2C7B-5A42-9D94-CDB4DC2EFCEA}"/>
              </a:ext>
            </a:extLst>
          </p:cNvPr>
          <p:cNvSpPr txBox="1"/>
          <p:nvPr/>
        </p:nvSpPr>
        <p:spPr>
          <a:xfrm>
            <a:off x="845649" y="1720839"/>
            <a:ext cx="8266820" cy="3416320"/>
          </a:xfrm>
          <a:prstGeom prst="rect">
            <a:avLst/>
          </a:prstGeom>
        </p:spPr>
        <p:txBody>
          <a:bodyPr vert="horz" wrap="square" lIns="0" tIns="0" rIns="0" bIns="0" rtlCol="0" anchor="ctr">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You may still get Rent Assistance if you are away from home for a short time because you are:</a:t>
            </a:r>
          </a:p>
          <a:p>
            <a:pPr marL="719138"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getting medical treatment or need short-term care</a:t>
            </a:r>
          </a:p>
          <a:p>
            <a:pPr marL="719138"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taking care of someone</a:t>
            </a:r>
          </a:p>
          <a:p>
            <a:pPr marL="719138"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studying to improve your chance of getting work</a:t>
            </a:r>
          </a:p>
          <a:p>
            <a:pPr marL="719138" marR="0" lvl="1" indent="-26193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staying somewhere else due to an emergency, crisis or family and domestic violence.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300" b="0" i="0" u="none" strike="noStrike" kern="1200" cap="none" spc="0" normalizeH="0" baseline="0" noProof="0" dirty="0">
              <a:ln>
                <a:noFill/>
              </a:ln>
              <a:solidFill>
                <a:prstClr val="black"/>
              </a:solidFill>
              <a:effectLst/>
              <a:uLnTx/>
              <a:uFillTx/>
              <a:latin typeface="Robot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300" b="0" i="0" u="none" strike="noStrike" kern="1200" cap="none" spc="0" normalizeH="0" baseline="0" noProof="0" dirty="0">
              <a:ln>
                <a:noFill/>
              </a:ln>
              <a:solidFill>
                <a:prstClr val="black"/>
              </a:solidFill>
              <a:effectLst/>
              <a:uLnTx/>
              <a:uFillTx/>
              <a:latin typeface="Roboto"/>
              <a:ea typeface="+mn-ea"/>
              <a:cs typeface="+mn-cs"/>
            </a:endParaRPr>
          </a:p>
        </p:txBody>
      </p:sp>
      <p:sp>
        <p:nvSpPr>
          <p:cNvPr id="5" name="Rectangle 4">
            <a:extLst>
              <a:ext uri="{FF2B5EF4-FFF2-40B4-BE49-F238E27FC236}">
                <a16:creationId xmlns:a16="http://schemas.microsoft.com/office/drawing/2014/main" id="{AA7CCDDB-6E0F-B323-EF8E-915570B0006F}"/>
              </a:ext>
            </a:extLst>
          </p:cNvPr>
          <p:cNvSpPr/>
          <p:nvPr/>
        </p:nvSpPr>
        <p:spPr>
          <a:xfrm>
            <a:off x="10969697" y="0"/>
            <a:ext cx="2113319" cy="68580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
        <p:nvSpPr>
          <p:cNvPr id="9" name="Rectangle 8">
            <a:extLst>
              <a:ext uri="{FF2B5EF4-FFF2-40B4-BE49-F238E27FC236}">
                <a16:creationId xmlns:a16="http://schemas.microsoft.com/office/drawing/2014/main" id="{9877CF60-E8F4-8F96-A3E7-CDC4981982B6}"/>
              </a:ext>
            </a:extLst>
          </p:cNvPr>
          <p:cNvSpPr/>
          <p:nvPr/>
        </p:nvSpPr>
        <p:spPr>
          <a:xfrm>
            <a:off x="10807811" y="2026618"/>
            <a:ext cx="2448266" cy="2124218"/>
          </a:xfrm>
          <a:prstGeom prst="rect">
            <a:avLst/>
          </a:prstGeom>
          <a:blipFill>
            <a:blip>
              <a:extLst>
                <a:ext uri="{96DAC541-7B7A-43D3-8B79-37D633B846F1}">
                  <asvg:svgBlip xmlns:asvg="http://schemas.microsoft.com/office/drawing/2016/SVG/main" r:embed="rId3"/>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Roboto"/>
              <a:ea typeface="+mn-ea"/>
              <a:cs typeface="+mn-cs"/>
            </a:endParaRPr>
          </a:p>
        </p:txBody>
      </p:sp>
    </p:spTree>
    <p:extLst>
      <p:ext uri="{BB962C8B-B14F-4D97-AF65-F5344CB8AC3E}">
        <p14:creationId xmlns:p14="http://schemas.microsoft.com/office/powerpoint/2010/main" val="1869255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142298F4-820C-528D-5092-103655B0EF2F}"/>
              </a:ext>
            </a:extLst>
          </p:cNvPr>
          <p:cNvSpPr txBox="1">
            <a:spLocks/>
          </p:cNvSpPr>
          <p:nvPr/>
        </p:nvSpPr>
        <p:spPr>
          <a:xfrm>
            <a:off x="647547" y="318482"/>
            <a:ext cx="9431325" cy="992441"/>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000" b="1"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400" b="1" i="0" u="none" strike="noStrike" kern="1200" cap="none" spc="0" normalizeH="0" baseline="0" noProof="0" dirty="0">
                <a:ln>
                  <a:noFill/>
                </a:ln>
                <a:solidFill>
                  <a:srgbClr val="1B365D"/>
                </a:solidFill>
                <a:effectLst/>
                <a:uLnTx/>
                <a:uFillTx/>
                <a:latin typeface="Roboto"/>
                <a:ea typeface="+mj-ea"/>
                <a:cs typeface="+mj-cs"/>
              </a:rPr>
              <a:t>Using Centrepay to pay rent</a:t>
            </a:r>
          </a:p>
        </p:txBody>
      </p:sp>
      <p:sp>
        <p:nvSpPr>
          <p:cNvPr id="8" name="Rectangle: Rounded Corners 7">
            <a:extLst>
              <a:ext uri="{FF2B5EF4-FFF2-40B4-BE49-F238E27FC236}">
                <a16:creationId xmlns:a16="http://schemas.microsoft.com/office/drawing/2014/main" id="{5445E879-5B8B-9C55-1C26-E2D731CBBE53}"/>
              </a:ext>
            </a:extLst>
          </p:cNvPr>
          <p:cNvSpPr>
            <a:spLocks/>
          </p:cNvSpPr>
          <p:nvPr/>
        </p:nvSpPr>
        <p:spPr>
          <a:xfrm>
            <a:off x="5176049" y="5858636"/>
            <a:ext cx="1102784" cy="41263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prstClr val="black"/>
                </a:solidFill>
                <a:effectLst/>
                <a:uLnTx/>
                <a:uFillTx/>
                <a:latin typeface="Roboto"/>
                <a:ea typeface="+mn-ea"/>
                <a:cs typeface="+mn-cs"/>
              </a:rPr>
              <a:t> QC 22366</a:t>
            </a:r>
          </a:p>
        </p:txBody>
      </p:sp>
      <p:sp>
        <p:nvSpPr>
          <p:cNvPr id="14" name="Text Placeholder 2">
            <a:extLst>
              <a:ext uri="{FF2B5EF4-FFF2-40B4-BE49-F238E27FC236}">
                <a16:creationId xmlns:a16="http://schemas.microsoft.com/office/drawing/2014/main" id="{2E59F30E-EEC8-7C4E-CAE0-99C67FDCDBCE}"/>
              </a:ext>
            </a:extLst>
          </p:cNvPr>
          <p:cNvSpPr txBox="1">
            <a:spLocks/>
          </p:cNvSpPr>
          <p:nvPr/>
        </p:nvSpPr>
        <p:spPr>
          <a:xfrm>
            <a:off x="644862" y="1566247"/>
            <a:ext cx="6725824" cy="2151481"/>
          </a:xfrm>
          <a:prstGeom prst="rect">
            <a:avLst/>
          </a:prstGeom>
        </p:spPr>
        <p:txBody>
          <a:bodyPr anchor="ctr">
            <a:noAutofit/>
          </a:bodyPr>
          <a:lstStyle>
            <a:lvl1pPr marL="0" indent="0" algn="l" defTabSz="457200" rtl="0" fontAlgn="base">
              <a:spcBef>
                <a:spcPct val="20000"/>
              </a:spcBef>
              <a:spcAft>
                <a:spcPct val="0"/>
              </a:spcAft>
              <a:buFont typeface="Arial" panose="020B0604020202020204" pitchFamily="34" charset="0"/>
              <a:buNone/>
              <a:defRPr sz="3200" b="1" kern="1200">
                <a:solidFill>
                  <a:schemeClr val="bg1"/>
                </a:solidFill>
                <a:latin typeface="+mn-lt"/>
                <a:ea typeface="+mn-ea"/>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30000"/>
              </a:spcBef>
              <a:spcAft>
                <a:spcPts val="1200"/>
              </a:spcAft>
              <a:buClrTx/>
              <a:buSzTx/>
              <a:buFont typeface="Arial" panose="020B0604020202020204" pitchFamily="34" charset="0"/>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Arial" panose="020B0604020202020204" pitchFamily="34" charset="0"/>
              </a:rPr>
              <a:t>You can set up a</a:t>
            </a:r>
            <a:r>
              <a:rPr kumimoji="0" lang="en-AU" sz="2300" b="0" i="0" u="none" strike="noStrike" kern="1200" cap="none" spc="0" normalizeH="0" baseline="0" noProof="0" dirty="0">
                <a:ln>
                  <a:noFill/>
                </a:ln>
                <a:solidFill>
                  <a:prstClr val="black"/>
                </a:solidFill>
                <a:effectLst/>
                <a:uLnTx/>
                <a:uFillTx/>
                <a:latin typeface="Roboto"/>
                <a:ea typeface="+mn-ea"/>
                <a:cs typeface="+mn-cs"/>
              </a:rPr>
              <a:t> Centrepay deduction to pay your rent or accommodation costs. </a:t>
            </a:r>
          </a:p>
          <a:p>
            <a:pPr marL="0" marR="0" lvl="0" indent="0" algn="l" defTabSz="914400" rtl="0" eaLnBrk="1" fontAlgn="base" latinLnBrk="0" hangingPunct="1">
              <a:lnSpc>
                <a:spcPct val="100000"/>
              </a:lnSpc>
              <a:spcBef>
                <a:spcPct val="30000"/>
              </a:spcBef>
              <a:spcAft>
                <a:spcPts val="1200"/>
              </a:spcAft>
              <a:buClrTx/>
              <a:buSzTx/>
              <a:buFont typeface="Arial" panose="020B0604020202020204" pitchFamily="34" charset="0"/>
              <a:buNone/>
              <a:tabLst/>
              <a:defRPr/>
            </a:pPr>
            <a:r>
              <a:rPr kumimoji="0" lang="en-AU" sz="2300" b="0" i="0" u="none" strike="noStrike" kern="1200" cap="none" spc="0" normalizeH="0" baseline="0" noProof="0" dirty="0">
                <a:ln>
                  <a:noFill/>
                </a:ln>
                <a:solidFill>
                  <a:prstClr val="black"/>
                </a:solidFill>
                <a:effectLst/>
                <a:uLnTx/>
                <a:uFillTx/>
                <a:latin typeface="Roboto"/>
                <a:ea typeface="+mn-ea"/>
                <a:cs typeface="+mn-cs"/>
              </a:rPr>
              <a:t>We’ll take the money from your Centrelink payment and </a:t>
            </a:r>
            <a:r>
              <a:rPr lang="en-AU" sz="2300" b="0" dirty="0">
                <a:solidFill>
                  <a:prstClr val="black"/>
                </a:solidFill>
                <a:latin typeface="Roboto"/>
              </a:rPr>
              <a:t>send it straight to your housing or accommodation provider</a:t>
            </a:r>
            <a:r>
              <a:rPr kumimoji="0" lang="en-AU" sz="2300" b="0" i="0" u="none" strike="noStrike" kern="1200" cap="none" spc="0" normalizeH="0" baseline="0" noProof="0" dirty="0">
                <a:ln>
                  <a:noFill/>
                </a:ln>
                <a:solidFill>
                  <a:prstClr val="black"/>
                </a:solidFill>
                <a:effectLst/>
                <a:uLnTx/>
                <a:uFillTx/>
                <a:latin typeface="Roboto"/>
                <a:ea typeface="+mn-ea"/>
                <a:cs typeface="+mn-cs"/>
              </a:rPr>
              <a:t>.</a:t>
            </a:r>
          </a:p>
          <a:p>
            <a:pPr marL="0" marR="0" lvl="0" indent="0" algn="l" defTabSz="457200" rtl="0" eaLnBrk="1" fontAlgn="base" latinLnBrk="0" hangingPunct="1">
              <a:lnSpc>
                <a:spcPct val="100000"/>
              </a:lnSpc>
              <a:spcBef>
                <a:spcPts val="0"/>
              </a:spcBef>
              <a:spcAft>
                <a:spcPct val="0"/>
              </a:spcAft>
              <a:buClrTx/>
              <a:buSzTx/>
              <a:buFont typeface="Arial" panose="020B0604020202020204" pitchFamily="34" charset="0"/>
              <a:buNone/>
              <a:tabLst/>
              <a:defRPr/>
            </a:pPr>
            <a:endParaRPr kumimoji="0" lang="en-AU" sz="2300" b="0" i="0" u="none" strike="sngStrike" kern="1200" cap="none" spc="0" normalizeH="0" baseline="0" noProof="0" dirty="0">
              <a:ln>
                <a:noFill/>
              </a:ln>
              <a:solidFill>
                <a:sysClr val="windowText" lastClr="000000"/>
              </a:solidFill>
              <a:effectLst/>
              <a:uLnTx/>
              <a:uFillTx/>
              <a:latin typeface="Roboto"/>
              <a:ea typeface="+mn-ea"/>
              <a:cs typeface="Arial" panose="020B0604020202020204" pitchFamily="34" charset="0"/>
            </a:endParaRPr>
          </a:p>
        </p:txBody>
      </p:sp>
      <p:sp>
        <p:nvSpPr>
          <p:cNvPr id="2" name="Rectangle 1">
            <a:extLst>
              <a:ext uri="{FF2B5EF4-FFF2-40B4-BE49-F238E27FC236}">
                <a16:creationId xmlns:a16="http://schemas.microsoft.com/office/drawing/2014/main" id="{21E555DE-5D63-6AF9-5C3A-5372DFF22348}"/>
              </a:ext>
            </a:extLst>
          </p:cNvPr>
          <p:cNvSpPr/>
          <p:nvPr/>
        </p:nvSpPr>
        <p:spPr>
          <a:xfrm>
            <a:off x="20447" y="5370295"/>
            <a:ext cx="5284026" cy="78154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white"/>
              </a:solidFill>
              <a:effectLst/>
              <a:uLnTx/>
              <a:uFillTx/>
              <a:latin typeface="Roboto"/>
              <a:ea typeface="+mn-ea"/>
              <a:cs typeface="+mn-cs"/>
            </a:endParaRPr>
          </a:p>
        </p:txBody>
      </p:sp>
      <p:sp>
        <p:nvSpPr>
          <p:cNvPr id="15" name="TextBox 14">
            <a:extLst>
              <a:ext uri="{FF2B5EF4-FFF2-40B4-BE49-F238E27FC236}">
                <a16:creationId xmlns:a16="http://schemas.microsoft.com/office/drawing/2014/main" id="{CFFC2C3D-EE9F-CCC8-5F01-0BD6DA84DF2E}"/>
              </a:ext>
            </a:extLst>
          </p:cNvPr>
          <p:cNvSpPr txBox="1"/>
          <p:nvPr/>
        </p:nvSpPr>
        <p:spPr>
          <a:xfrm>
            <a:off x="763619" y="5477913"/>
            <a:ext cx="449503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AU" sz="2100" b="1" i="0" u="none" strike="noStrike" kern="1200" cap="none" spc="0" normalizeH="0" baseline="0" noProof="0" dirty="0">
                <a:ln>
                  <a:noFill/>
                </a:ln>
                <a:solidFill>
                  <a:prstClr val="white"/>
                </a:solidFill>
                <a:effectLst/>
                <a:uLnTx/>
                <a:uFillTx/>
                <a:latin typeface="Roboto"/>
                <a:ea typeface="+mn-ea"/>
                <a:cs typeface="Arial" panose="020B0604020202020204" pitchFamily="34" charset="0"/>
                <a:hlinkClick r:id="rId3">
                  <a:extLst>
                    <a:ext uri="{A12FA001-AC4F-418D-AE19-62706E023703}">
                      <ahyp:hlinkClr xmlns:ahyp="http://schemas.microsoft.com/office/drawing/2018/hyperlinkcolor" val="tx"/>
                    </a:ext>
                  </a:extLst>
                </a:hlinkClick>
              </a:rPr>
              <a:t>servicesaustralia.gov.au/</a:t>
            </a:r>
            <a:r>
              <a:rPr kumimoji="0" lang="en-AU" sz="2100" b="1" i="0" u="none" strike="noStrike" kern="1200" cap="none" spc="0" normalizeH="0" baseline="0" noProof="0" dirty="0" err="1">
                <a:ln>
                  <a:noFill/>
                </a:ln>
                <a:solidFill>
                  <a:prstClr val="white"/>
                </a:solidFill>
                <a:effectLst/>
                <a:uLnTx/>
                <a:uFillTx/>
                <a:latin typeface="Roboto"/>
                <a:ea typeface="+mn-ea"/>
                <a:cs typeface="Arial" panose="020B0604020202020204" pitchFamily="34" charset="0"/>
                <a:hlinkClick r:id="rId3">
                  <a:extLst>
                    <a:ext uri="{A12FA001-AC4F-418D-AE19-62706E023703}">
                      <ahyp:hlinkClr xmlns:ahyp="http://schemas.microsoft.com/office/drawing/2018/hyperlinkcolor" val="tx"/>
                    </a:ext>
                  </a:extLst>
                </a:hlinkClick>
              </a:rPr>
              <a:t>centrepay</a:t>
            </a:r>
            <a:endParaRPr kumimoji="0" lang="en-AU" sz="2100" b="1" i="0" u="none" strike="noStrike" kern="1200" cap="none" spc="0" normalizeH="0" baseline="0" noProof="0" dirty="0">
              <a:ln>
                <a:noFill/>
              </a:ln>
              <a:solidFill>
                <a:prstClr val="white"/>
              </a:solidFill>
              <a:effectLst/>
              <a:uLnTx/>
              <a:uFillTx/>
              <a:latin typeface="Roboto"/>
              <a:ea typeface="Calibri" panose="020F0502020204030204" pitchFamily="34" charset="0"/>
              <a:cs typeface="Arial" panose="020B0604020202020204" pitchFamily="34" charset="0"/>
            </a:endParaRPr>
          </a:p>
        </p:txBody>
      </p:sp>
      <p:cxnSp>
        <p:nvCxnSpPr>
          <p:cNvPr id="9" name="Straight Connector 8">
            <a:extLst>
              <a:ext uri="{FF2B5EF4-FFF2-40B4-BE49-F238E27FC236}">
                <a16:creationId xmlns:a16="http://schemas.microsoft.com/office/drawing/2014/main" id="{13C4AD6F-7953-FF06-FB6C-4459ED261609}"/>
              </a:ext>
            </a:extLst>
          </p:cNvPr>
          <p:cNvCxnSpPr>
            <a:cxnSpLocks/>
          </p:cNvCxnSpPr>
          <p:nvPr/>
        </p:nvCxnSpPr>
        <p:spPr>
          <a:xfrm>
            <a:off x="589376" y="6327140"/>
            <a:ext cx="1098323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30AB4-36BB-B3F4-E39C-6B1F61384740}"/>
              </a:ext>
            </a:extLst>
          </p:cNvPr>
          <p:cNvPicPr>
            <a:picLocks noChangeAspect="1"/>
          </p:cNvPicPr>
          <p:nvPr/>
        </p:nvPicPr>
        <p:blipFill>
          <a:blip r:embed="rId4"/>
          <a:stretch>
            <a:fillRect/>
          </a:stretch>
        </p:blipFill>
        <p:spPr>
          <a:xfrm>
            <a:off x="5399554" y="5362016"/>
            <a:ext cx="655773" cy="577562"/>
          </a:xfrm>
          <a:prstGeom prst="rect">
            <a:avLst/>
          </a:prstGeom>
        </p:spPr>
      </p:pic>
      <p:pic>
        <p:nvPicPr>
          <p:cNvPr id="7" name="Picture 6">
            <a:extLst>
              <a:ext uri="{FF2B5EF4-FFF2-40B4-BE49-F238E27FC236}">
                <a16:creationId xmlns:a16="http://schemas.microsoft.com/office/drawing/2014/main" id="{9DECB2D4-4A8F-FF98-4BBE-A9A50496EA5E}"/>
              </a:ext>
            </a:extLst>
          </p:cNvPr>
          <p:cNvPicPr preferRelativeResize="0">
            <a:picLocks/>
          </p:cNvPicPr>
          <p:nvPr/>
        </p:nvPicPr>
        <p:blipFill>
          <a:blip r:embed="rId5"/>
          <a:stretch>
            <a:fillRect/>
          </a:stretch>
        </p:blipFill>
        <p:spPr>
          <a:xfrm>
            <a:off x="186698" y="5457182"/>
            <a:ext cx="607771" cy="607771"/>
          </a:xfrm>
          <a:prstGeom prst="rect">
            <a:avLst/>
          </a:prstGeom>
          <a:ln>
            <a:solidFill>
              <a:schemeClr val="tx1"/>
            </a:solidFill>
          </a:ln>
        </p:spPr>
      </p:pic>
      <p:sp>
        <p:nvSpPr>
          <p:cNvPr id="4" name="Rectangle 3">
            <a:extLst>
              <a:ext uri="{FF2B5EF4-FFF2-40B4-BE49-F238E27FC236}">
                <a16:creationId xmlns:a16="http://schemas.microsoft.com/office/drawing/2014/main" id="{2981F8DD-7C74-17CB-F88E-A58D226200D7}"/>
              </a:ext>
            </a:extLst>
          </p:cNvPr>
          <p:cNvSpPr/>
          <p:nvPr/>
        </p:nvSpPr>
        <p:spPr>
          <a:xfrm>
            <a:off x="10842365" y="0"/>
            <a:ext cx="1403261"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30000"/>
              </a:spcBef>
              <a:spcAft>
                <a:spcPct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Roboto"/>
                <a:ea typeface="+mn-ea"/>
                <a:cs typeface="+mn-cs"/>
              </a:rPr>
              <a:t>. </a:t>
            </a:r>
          </a:p>
        </p:txBody>
      </p:sp>
      <p:grpSp>
        <p:nvGrpSpPr>
          <p:cNvPr id="11" name="Group 10">
            <a:extLst>
              <a:ext uri="{FF2B5EF4-FFF2-40B4-BE49-F238E27FC236}">
                <a16:creationId xmlns:a16="http://schemas.microsoft.com/office/drawing/2014/main" id="{86BF44A9-F255-3C37-0565-008FF51D044D}"/>
              </a:ext>
            </a:extLst>
          </p:cNvPr>
          <p:cNvGrpSpPr/>
          <p:nvPr/>
        </p:nvGrpSpPr>
        <p:grpSpPr>
          <a:xfrm>
            <a:off x="7545872" y="1381219"/>
            <a:ext cx="4158753" cy="3705520"/>
            <a:chOff x="5715001" y="914744"/>
            <a:chExt cx="5743450" cy="4990756"/>
          </a:xfrm>
          <a:effectLst>
            <a:glow rad="50800">
              <a:srgbClr val="00B0F0"/>
            </a:glow>
          </a:effectLst>
        </p:grpSpPr>
        <p:pic>
          <p:nvPicPr>
            <p:cNvPr id="12" name="Picture 11">
              <a:extLst>
                <a:ext uri="{FF2B5EF4-FFF2-40B4-BE49-F238E27FC236}">
                  <a16:creationId xmlns:a16="http://schemas.microsoft.com/office/drawing/2014/main" id="{42823284-661B-EB0B-0FB3-A38C7F5BF1A3}"/>
                </a:ext>
              </a:extLst>
            </p:cNvPr>
            <p:cNvPicPr>
              <a:picLocks noChangeAspect="1"/>
            </p:cNvPicPr>
            <p:nvPr/>
          </p:nvPicPr>
          <p:blipFill rotWithShape="1">
            <a:blip r:embed="rId6"/>
            <a:srcRect r="35181"/>
            <a:stretch/>
          </p:blipFill>
          <p:spPr>
            <a:xfrm>
              <a:off x="5715001" y="914744"/>
              <a:ext cx="5166605" cy="4990756"/>
            </a:xfrm>
            <a:prstGeom prst="rect">
              <a:avLst/>
            </a:prstGeom>
            <a:ln>
              <a:noFill/>
            </a:ln>
            <a:effectLst>
              <a:outerShdw blurRad="50800" dist="38100" dir="2700000" algn="tl" rotWithShape="0">
                <a:schemeClr val="tx1">
                  <a:alpha val="40000"/>
                </a:schemeClr>
              </a:outerShdw>
            </a:effectLst>
          </p:spPr>
        </p:pic>
        <p:pic>
          <p:nvPicPr>
            <p:cNvPr id="13" name="Picture 12">
              <a:extLst>
                <a:ext uri="{FF2B5EF4-FFF2-40B4-BE49-F238E27FC236}">
                  <a16:creationId xmlns:a16="http://schemas.microsoft.com/office/drawing/2014/main" id="{7C513204-A469-8E9A-B64A-C83507F446A9}"/>
                </a:ext>
              </a:extLst>
            </p:cNvPr>
            <p:cNvPicPr>
              <a:picLocks noChangeAspect="1"/>
            </p:cNvPicPr>
            <p:nvPr/>
          </p:nvPicPr>
          <p:blipFill rotWithShape="1">
            <a:blip r:embed="rId6"/>
            <a:srcRect l="92436" r="327"/>
            <a:stretch/>
          </p:blipFill>
          <p:spPr>
            <a:xfrm>
              <a:off x="10881605" y="914744"/>
              <a:ext cx="576846" cy="4990756"/>
            </a:xfrm>
            <a:prstGeom prst="rect">
              <a:avLst/>
            </a:prstGeom>
            <a:ln>
              <a:noFill/>
            </a:ln>
            <a:effectLst>
              <a:outerShdw blurRad="50800" dist="38100" dir="2700000" algn="tl" rotWithShape="0">
                <a:schemeClr val="tx1">
                  <a:alpha val="40000"/>
                </a:schemeClr>
              </a:outerShdw>
            </a:effectLst>
          </p:spPr>
        </p:pic>
      </p:grpSp>
      <p:sp>
        <p:nvSpPr>
          <p:cNvPr id="10" name="Footer Placeholder 4">
            <a:extLst>
              <a:ext uri="{FF2B5EF4-FFF2-40B4-BE49-F238E27FC236}">
                <a16:creationId xmlns:a16="http://schemas.microsoft.com/office/drawing/2014/main" id="{76276205-398E-DF5E-863D-B161534674E3}"/>
              </a:ext>
            </a:extLst>
          </p:cNvPr>
          <p:cNvSpPr>
            <a:spLocks noGrp="1"/>
          </p:cNvSpPr>
          <p:nvPr>
            <p:ph type="ftr" sz="quarter" idx="3"/>
          </p:nvPr>
        </p:nvSpPr>
        <p:spPr>
          <a:xfrm>
            <a:off x="608830" y="6318250"/>
            <a:ext cx="9370989" cy="365125"/>
          </a:xfrm>
        </p:spPr>
        <p:txBody>
          <a:bodyPr/>
          <a:lstStyle/>
          <a:p>
            <a:pPr marL="0" marR="0" lvl="0" indent="0" algn="l" defTabSz="914400" rtl="0" eaLnBrk="1" fontAlgn="auto" latinLnBrk="0" hangingPunct="1">
              <a:lnSpc>
                <a:spcPct val="100000"/>
              </a:lnSpc>
              <a:spcBef>
                <a:spcPts val="0"/>
              </a:spcBef>
              <a:spcAft>
                <a:spcPts val="0"/>
              </a:spcAft>
              <a:buClrTx/>
              <a:buSzPct val="105000"/>
              <a:buFontTx/>
              <a:buNone/>
              <a:tabLst/>
              <a:defRPr/>
            </a:pPr>
            <a:r>
              <a:rPr kumimoji="0" lang="en-AU" sz="1000" b="0" i="0" u="none" strike="noStrike" kern="1200" cap="all" spc="0" normalizeH="0" baseline="0" noProof="0">
                <a:ln>
                  <a:noFill/>
                </a:ln>
                <a:solidFill>
                  <a:prstClr val="black"/>
                </a:solidFill>
                <a:effectLst/>
                <a:uLnTx/>
                <a:uFillTx/>
                <a:latin typeface="Roboto"/>
                <a:ea typeface="+mn-ea"/>
                <a:cs typeface="+mn-cs"/>
              </a:rPr>
              <a:t>SERVICES AUSTRALIA | RENT ASSISTANCE</a:t>
            </a:r>
            <a:endParaRPr kumimoji="0" lang="en-AU" sz="1000" b="0" i="0" u="none" strike="noStrike" kern="1200" cap="all" spc="0" normalizeH="0" baseline="0" noProof="0" dirty="0">
              <a:ln>
                <a:noFill/>
              </a:ln>
              <a:solidFill>
                <a:prstClr val="black"/>
              </a:solidFill>
              <a:effectLst/>
              <a:uLnTx/>
              <a:uFillTx/>
              <a:latin typeface="Roboto"/>
              <a:ea typeface="+mn-ea"/>
              <a:cs typeface="+mn-cs"/>
            </a:endParaRPr>
          </a:p>
        </p:txBody>
      </p:sp>
      <p:sp>
        <p:nvSpPr>
          <p:cNvPr id="3" name="Slide Number Placeholder 2">
            <a:extLst>
              <a:ext uri="{FF2B5EF4-FFF2-40B4-BE49-F238E27FC236}">
                <a16:creationId xmlns:a16="http://schemas.microsoft.com/office/drawing/2014/main" id="{D4C3FFE0-8D15-C29F-EC0D-CA54806C305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8911E-9DE7-463F-981B-F1795CC06C30}" type="slidenum">
              <a:rPr kumimoji="0" lang="en-AU" sz="1000" b="0" i="0" u="none" strike="noStrike" kern="1200" cap="none" spc="0" normalizeH="0" baseline="0" noProof="0" smtClean="0">
                <a:ln>
                  <a:noFill/>
                </a:ln>
                <a:solidFill>
                  <a:prstClr val="black"/>
                </a:solidFill>
                <a:effectLst/>
                <a:uLnTx/>
                <a:uFillTx/>
                <a:latin typeface="Robot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000" b="0" i="0" u="none" strike="noStrike" kern="1200" cap="none" spc="0" normalizeH="0" baseline="0" noProof="0" dirty="0">
              <a:ln>
                <a:noFill/>
              </a:ln>
              <a:solidFill>
                <a:prstClr val="black"/>
              </a:solidFill>
              <a:effectLst/>
              <a:uLnTx/>
              <a:uFillTx/>
              <a:latin typeface="Roboto"/>
              <a:ea typeface="+mn-ea"/>
              <a:cs typeface="+mn-cs"/>
            </a:endParaRPr>
          </a:p>
        </p:txBody>
      </p:sp>
      <p:grpSp>
        <p:nvGrpSpPr>
          <p:cNvPr id="17" name="Group 16">
            <a:extLst>
              <a:ext uri="{FF2B5EF4-FFF2-40B4-BE49-F238E27FC236}">
                <a16:creationId xmlns:a16="http://schemas.microsoft.com/office/drawing/2014/main" id="{2F3ECF22-6508-1408-3A66-ACC3CB26619B}"/>
              </a:ext>
            </a:extLst>
          </p:cNvPr>
          <p:cNvGrpSpPr/>
          <p:nvPr/>
        </p:nvGrpSpPr>
        <p:grpSpPr>
          <a:xfrm>
            <a:off x="763619" y="3783436"/>
            <a:ext cx="5726250" cy="1235796"/>
            <a:chOff x="984767" y="4013469"/>
            <a:chExt cx="5726250" cy="1235796"/>
          </a:xfrm>
        </p:grpSpPr>
        <p:sp>
          <p:nvSpPr>
            <p:cNvPr id="26" name="Rectangle 25">
              <a:extLst>
                <a:ext uri="{FF2B5EF4-FFF2-40B4-BE49-F238E27FC236}">
                  <a16:creationId xmlns:a16="http://schemas.microsoft.com/office/drawing/2014/main" id="{8979F28A-25D8-7D04-7562-233C62E040BC}"/>
                </a:ext>
              </a:extLst>
            </p:cNvPr>
            <p:cNvSpPr/>
            <p:nvPr/>
          </p:nvSpPr>
          <p:spPr>
            <a:xfrm>
              <a:off x="984767" y="4013469"/>
              <a:ext cx="5726250" cy="1235796"/>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Roboto"/>
                <a:ea typeface="+mn-ea"/>
                <a:cs typeface="+mn-cs"/>
              </a:endParaRPr>
            </a:p>
          </p:txBody>
        </p:sp>
        <p:sp>
          <p:nvSpPr>
            <p:cNvPr id="25" name="TextBox 24">
              <a:extLst>
                <a:ext uri="{FF2B5EF4-FFF2-40B4-BE49-F238E27FC236}">
                  <a16:creationId xmlns:a16="http://schemas.microsoft.com/office/drawing/2014/main" id="{0956DDA2-224A-6E6F-E4C1-3CDEE4C91B81}"/>
                </a:ext>
              </a:extLst>
            </p:cNvPr>
            <p:cNvSpPr txBox="1"/>
            <p:nvPr/>
          </p:nvSpPr>
          <p:spPr>
            <a:xfrm>
              <a:off x="1965707" y="4230570"/>
              <a:ext cx="4534274"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0" i="0" u="none" strike="noStrike" kern="1200" cap="none" spc="0" normalizeH="0" baseline="0" noProof="0" dirty="0">
                  <a:ln>
                    <a:noFill/>
                  </a:ln>
                  <a:solidFill>
                    <a:prstClr val="white"/>
                  </a:solidFill>
                  <a:effectLst/>
                  <a:uLnTx/>
                  <a:uFillTx/>
                  <a:latin typeface="Roboto"/>
                  <a:ea typeface="+mn-ea"/>
                  <a:cs typeface="+mn-cs"/>
                </a:rPr>
                <a:t>You can stop or change 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0" i="0" u="none" strike="noStrike" kern="1200" cap="none" spc="0" normalizeH="0" baseline="0" noProof="0" dirty="0">
                  <a:ln>
                    <a:noFill/>
                  </a:ln>
                  <a:solidFill>
                    <a:prstClr val="white"/>
                  </a:solidFill>
                  <a:effectLst/>
                  <a:uLnTx/>
                  <a:uFillTx/>
                  <a:latin typeface="Roboto"/>
                  <a:ea typeface="+mn-ea"/>
                  <a:cs typeface="+mn-cs"/>
                </a:rPr>
                <a:t>Centrepay deduction at anytime.</a:t>
              </a:r>
            </a:p>
          </p:txBody>
        </p:sp>
        <p:pic>
          <p:nvPicPr>
            <p:cNvPr id="23" name="Graphic 22" descr="Information with solid fill">
              <a:extLst>
                <a:ext uri="{FF2B5EF4-FFF2-40B4-BE49-F238E27FC236}">
                  <a16:creationId xmlns:a16="http://schemas.microsoft.com/office/drawing/2014/main" id="{6017C0AE-53C5-28A8-CC72-EB5EFAFD57B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6209" y="4179722"/>
              <a:ext cx="914400" cy="914400"/>
            </a:xfrm>
            <a:prstGeom prst="rect">
              <a:avLst/>
            </a:prstGeom>
          </p:spPr>
        </p:pic>
      </p:grpSp>
    </p:spTree>
    <p:extLst>
      <p:ext uri="{BB962C8B-B14F-4D97-AF65-F5344CB8AC3E}">
        <p14:creationId xmlns:p14="http://schemas.microsoft.com/office/powerpoint/2010/main" val="2107114256"/>
      </p:ext>
    </p:extLst>
  </p:cSld>
  <p:clrMapOvr>
    <a:masterClrMapping/>
  </p:clrMapOvr>
</p:sld>
</file>

<file path=ppt/theme/theme1.xml><?xml version="1.0" encoding="utf-8"?>
<a:theme xmlns:a="http://schemas.openxmlformats.org/drawingml/2006/main" name="Office Theme">
  <a:themeElements>
    <a:clrScheme name="Services Australia">
      <a:dk1>
        <a:sysClr val="windowText" lastClr="000000"/>
      </a:dk1>
      <a:lt1>
        <a:sysClr val="window" lastClr="FFFFFF"/>
      </a:lt1>
      <a:dk2>
        <a:srgbClr val="75787B"/>
      </a:dk2>
      <a:lt2>
        <a:srgbClr val="E2E3E7"/>
      </a:lt2>
      <a:accent1>
        <a:srgbClr val="00B5E2"/>
      </a:accent1>
      <a:accent2>
        <a:srgbClr val="1B365D"/>
      </a:accent2>
      <a:accent3>
        <a:srgbClr val="FF8674"/>
      </a:accent3>
      <a:accent4>
        <a:srgbClr val="4B384C"/>
      </a:accent4>
      <a:accent5>
        <a:srgbClr val="6F263D"/>
      </a:accent5>
      <a:accent6>
        <a:srgbClr val="BC4700"/>
      </a:accent6>
      <a:hlink>
        <a:srgbClr val="1B365D"/>
      </a:hlink>
      <a:folHlink>
        <a:srgbClr val="1B365D"/>
      </a:folHlink>
    </a:clrScheme>
    <a:fontScheme name="Roboto Family">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ctr"/>
      <a:lstStyle>
        <a:defPPr>
          <a:defRPr smtClean="0"/>
        </a:defPPr>
      </a:lstStyle>
    </a:txDef>
  </a:objectDefaults>
  <a:extraClrSchemeLst/>
  <a:extLst>
    <a:ext uri="{05A4C25C-085E-4340-85A3-A5531E510DB2}">
      <thm15:themeFamily xmlns:thm15="http://schemas.microsoft.com/office/thememl/2012/main" name="corp-op-1080x1920-pres-blue-v0.3" id="{3A649619-1FF3-47A6-B965-A730A8A45235}" vid="{4C4BB460-3FF8-44F7-99C1-FFB24495D53D}"/>
    </a:ext>
  </a:extLst>
</a:theme>
</file>

<file path=ppt/theme/theme2.xml><?xml version="1.0" encoding="utf-8"?>
<a:theme xmlns:a="http://schemas.openxmlformats.org/drawingml/2006/main" name="17_Office Theme">
  <a:themeElements>
    <a:clrScheme name="Services Australia">
      <a:dk1>
        <a:sysClr val="windowText" lastClr="000000"/>
      </a:dk1>
      <a:lt1>
        <a:sysClr val="window" lastClr="FFFFFF"/>
      </a:lt1>
      <a:dk2>
        <a:srgbClr val="75787B"/>
      </a:dk2>
      <a:lt2>
        <a:srgbClr val="E2E3E7"/>
      </a:lt2>
      <a:accent1>
        <a:srgbClr val="00B5E2"/>
      </a:accent1>
      <a:accent2>
        <a:srgbClr val="1B365D"/>
      </a:accent2>
      <a:accent3>
        <a:srgbClr val="FF8674"/>
      </a:accent3>
      <a:accent4>
        <a:srgbClr val="4B384C"/>
      </a:accent4>
      <a:accent5>
        <a:srgbClr val="6F263D"/>
      </a:accent5>
      <a:accent6>
        <a:srgbClr val="BC4700"/>
      </a:accent6>
      <a:hlink>
        <a:srgbClr val="1B365D"/>
      </a:hlink>
      <a:folHlink>
        <a:srgbClr val="1B365D"/>
      </a:folHlink>
    </a:clrScheme>
    <a:fontScheme name="Roboto Family">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ctr"/>
      <a:lstStyle>
        <a:defPPr>
          <a:defRPr smtClean="0"/>
        </a:defPPr>
      </a:lstStyle>
    </a:txDef>
  </a:objectDefaults>
  <a:extraClrSchemeLst/>
  <a:extLst>
    <a:ext uri="{05A4C25C-085E-4340-85A3-A5531E510DB2}">
      <thm15:themeFamily xmlns:thm15="http://schemas.microsoft.com/office/thememl/2012/main" name="corp-op-1080x1920-pres-blue2" id="{37E75F03-C9FC-4596-8A76-499E73F63BF8}" vid="{B7FA172B-567F-427F-8021-F6E4BBFBFC1E}"/>
    </a:ext>
  </a:extLst>
</a:theme>
</file>

<file path=ppt/theme/theme3.xml><?xml version="1.0" encoding="utf-8"?>
<a:theme xmlns:a="http://schemas.openxmlformats.org/drawingml/2006/main" name="2_Office Theme">
  <a:themeElements>
    <a:clrScheme name="Services Australia">
      <a:dk1>
        <a:sysClr val="windowText" lastClr="000000"/>
      </a:dk1>
      <a:lt1>
        <a:sysClr val="window" lastClr="FFFFFF"/>
      </a:lt1>
      <a:dk2>
        <a:srgbClr val="75787B"/>
      </a:dk2>
      <a:lt2>
        <a:srgbClr val="E2E3E7"/>
      </a:lt2>
      <a:accent1>
        <a:srgbClr val="00B5E2"/>
      </a:accent1>
      <a:accent2>
        <a:srgbClr val="1B365D"/>
      </a:accent2>
      <a:accent3>
        <a:srgbClr val="FF8674"/>
      </a:accent3>
      <a:accent4>
        <a:srgbClr val="4B384C"/>
      </a:accent4>
      <a:accent5>
        <a:srgbClr val="6F263D"/>
      </a:accent5>
      <a:accent6>
        <a:srgbClr val="BC4700"/>
      </a:accent6>
      <a:hlink>
        <a:srgbClr val="1B365D"/>
      </a:hlink>
      <a:folHlink>
        <a:srgbClr val="1B365D"/>
      </a:folHlink>
    </a:clrScheme>
    <a:fontScheme name="Roboto Family">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chor="ctr"/>
      <a:lstStyle>
        <a:defPPr>
          <a:defRPr smtClean="0"/>
        </a:defPPr>
      </a:lstStyle>
    </a:txDef>
  </a:objectDefaults>
  <a:extraClrSchemeLst/>
  <a:extLst>
    <a:ext uri="{05A4C25C-085E-4340-85A3-A5531E510DB2}">
      <thm15:themeFamily xmlns:thm15="http://schemas.microsoft.com/office/thememl/2012/main" name="corp-op-1080x1920-pres-blue-v0.3" id="{3A649619-1FF3-47A6-B965-A730A8A45235}" vid="{4C4BB460-3FF8-44F7-99C1-FFB24495D53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FA0BFADE9B4C45A8337931D707D62B" ma:contentTypeVersion="19" ma:contentTypeDescription="Create a new document." ma:contentTypeScope="" ma:versionID="c3ecf19c4de6cebadacd753cca0aebf5">
  <xsd:schema xmlns:xsd="http://www.w3.org/2001/XMLSchema" xmlns:xs="http://www.w3.org/2001/XMLSchema" xmlns:p="http://schemas.microsoft.com/office/2006/metadata/properties" xmlns:ns1="http://schemas.microsoft.com/sharepoint/v3" xmlns:ns2="38b7459e-eee1-4203-af9f-c5496284dcdf" xmlns:ns3="bda415e6-e861-499c-b863-0e74d60c9b03" targetNamespace="http://schemas.microsoft.com/office/2006/metadata/properties" ma:root="true" ma:fieldsID="f1a31b7afe01897a09bdf28a98ebc243" ns1:_="" ns2:_="" ns3:_="">
    <xsd:import namespace="http://schemas.microsoft.com/sharepoint/v3"/>
    <xsd:import namespace="38b7459e-eee1-4203-af9f-c5496284dcdf"/>
    <xsd:import namespace="bda415e6-e861-499c-b863-0e74d60c9b03"/>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b7459e-eee1-4203-af9f-c5496284dcd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6cfea7b-0d04-4edb-9ad5-f314978939a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DateTaken" ma:index="23" nillable="true" ma:displayName="MediaServiceDateTaken" ma:hidden="true" ma:internalName="MediaServiceDateTake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a415e6-e861-499c-b863-0e74d60c9b0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47358cc-43c9-42ed-918c-87c04eaf9444}" ma:internalName="TaxCatchAll" ma:showField="CatchAllData" ma:web="bda415e6-e861-499c-b863-0e74d60c9b0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38b7459e-eee1-4203-af9f-c5496284dcdf">
      <Terms xmlns="http://schemas.microsoft.com/office/infopath/2007/PartnerControls"/>
    </lcf76f155ced4ddcb4097134ff3c332f>
    <TaxCatchAll xmlns="bda415e6-e861-499c-b863-0e74d60c9b03" xsi:nil="true"/>
    <SharedWithUsers xmlns="bda415e6-e861-499c-b863-0e74d60c9b03">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F44EC7-030C-4344-9824-AC4CCDAE7B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b7459e-eee1-4203-af9f-c5496284dcdf"/>
    <ds:schemaRef ds:uri="bda415e6-e861-499c-b863-0e74d60c9b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A55466-2929-41D1-A0EC-F623AA2E63DB}">
  <ds:schemaRefs>
    <ds:schemaRef ds:uri="http://schemas.microsoft.com/sharepoint/v3"/>
    <ds:schemaRef ds:uri="http://purl.org/dc/dcmitype/"/>
    <ds:schemaRef ds:uri="http://purl.org/dc/elements/1.1/"/>
    <ds:schemaRef ds:uri="http://schemas.microsoft.com/office/infopath/2007/PartnerControls"/>
    <ds:schemaRef ds:uri="http://purl.org/dc/terms/"/>
    <ds:schemaRef ds:uri="bda415e6-e861-499c-b863-0e74d60c9b03"/>
    <ds:schemaRef ds:uri="http://schemas.microsoft.com/office/2006/documentManagement/types"/>
    <ds:schemaRef ds:uri="http://schemas.openxmlformats.org/package/2006/metadata/core-properties"/>
    <ds:schemaRef ds:uri="38b7459e-eee1-4203-af9f-c5496284dcdf"/>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C2E34AD-DA3F-42C6-B4B5-20294EECBE7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corp-op-1080x1920-pres-blue-v0.3</Template>
  <TotalTime>0</TotalTime>
  <Words>1897</Words>
  <Application>Microsoft Office PowerPoint</Application>
  <PresentationFormat>Widescreen</PresentationFormat>
  <Paragraphs>214</Paragraphs>
  <Slides>10</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vt:i4>
      </vt:variant>
    </vt:vector>
  </HeadingPairs>
  <TitlesOfParts>
    <vt:vector size="20" baseType="lpstr">
      <vt:lpstr>Aptos</vt:lpstr>
      <vt:lpstr>Arial</vt:lpstr>
      <vt:lpstr>Bahnschrift</vt:lpstr>
      <vt:lpstr>Calibri</vt:lpstr>
      <vt:lpstr>Roboto</vt:lpstr>
      <vt:lpstr>Segoe UI</vt:lpstr>
      <vt:lpstr>Times New Roman</vt:lpstr>
      <vt:lpstr>Office Theme</vt:lpstr>
      <vt:lpstr>17_Office Theme</vt:lpstr>
      <vt:lpstr>2_Office Theme</vt:lpstr>
      <vt:lpstr>Rent Assistance</vt:lpstr>
      <vt:lpstr>What is Rent Assistance</vt:lpstr>
      <vt:lpstr>Who can get it </vt:lpstr>
      <vt:lpstr>Eligible payments </vt:lpstr>
      <vt:lpstr>Eligible rent and accommodation types </vt:lpstr>
      <vt:lpstr>How much you can get</vt:lpstr>
      <vt:lpstr>Update your accommodation details online</vt:lpstr>
      <vt:lpstr>Temporary changes</vt:lpstr>
      <vt:lpstr>PowerPoint Presentation</vt:lpstr>
      <vt:lpstr>Thank you! If you need more information, go to our website servicesaustralia.gov.au/rentassistance or type QC 2206 into the search.</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Rent Assistance community presentation September 2026</dc:title>
  <dc:creator>Services Australia</dc:creator>
  <cp:keywords/>
  <cp:lastModifiedBy/>
  <cp:revision>1</cp:revision>
  <dcterms:created xsi:type="dcterms:W3CDTF">2026-08-31T05:56:28Z</dcterms:created>
  <dcterms:modified xsi:type="dcterms:W3CDTF">2026-09-08T23:44:03Z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0x0101000AFA0BFADE9B4C45A8337931D707D62B</vt:lpwstr>
  </property>
  <property fmtid="{D5CDD505-2E9C-101B-9397-08002B2CF9AE}" pid="3" name="Order">
    <vt:r8>4856700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y fmtid="{D5CDD505-2E9C-101B-9397-08002B2CF9AE}" pid="11" name="MSIP_Label_40e82d99-dbf6-4839-b1ef-e3c26ab15f73_Enabled">
    <vt:lpwstr>true</vt:lpwstr>
  </property>
  <property fmtid="{D5CDD505-2E9C-101B-9397-08002B2CF9AE}" pid="12" name="MSIP_Label_40e82d99-dbf6-4839-b1ef-e3c26ab15f73_SetDate">
    <vt:lpwstr>2026-09-08T06:08:49Z</vt:lpwstr>
  </property>
  <property fmtid="{D5CDD505-2E9C-101B-9397-08002B2CF9AE}" pid="13" name="MSIP_Label_40e82d99-dbf6-4839-b1ef-e3c26ab15f73_Method">
    <vt:lpwstr>Privileged</vt:lpwstr>
  </property>
  <property fmtid="{D5CDD505-2E9C-101B-9397-08002B2CF9AE}" pid="14" name="MSIP_Label_40e82d99-dbf6-4839-b1ef-e3c26ab15f73_Name">
    <vt:lpwstr>lbl-official</vt:lpwstr>
  </property>
  <property fmtid="{D5CDD505-2E9C-101B-9397-08002B2CF9AE}" pid="15" name="MSIP_Label_40e82d99-dbf6-4839-b1ef-e3c26ab15f73_SiteId">
    <vt:lpwstr>627250e6-3e29-4861-a084-aad68ccfcccc</vt:lpwstr>
  </property>
  <property fmtid="{D5CDD505-2E9C-101B-9397-08002B2CF9AE}" pid="16" name="MSIP_Label_40e82d99-dbf6-4839-b1ef-e3c26ab15f73_ActionId">
    <vt:lpwstr>9d3bb1ae-67a8-4b44-a2f3-cbb73bb0f0a8</vt:lpwstr>
  </property>
  <property fmtid="{D5CDD505-2E9C-101B-9397-08002B2CF9AE}" pid="17" name="MSIP_Label_40e82d99-dbf6-4839-b1ef-e3c26ab15f73_ContentBits">
    <vt:lpwstr>3</vt:lpwstr>
  </property>
  <property fmtid="{D5CDD505-2E9C-101B-9397-08002B2CF9AE}" pid="18" name="MSIP_Label_40e82d99-dbf6-4839-b1ef-e3c26ab15f73_Tag">
    <vt:lpwstr>10, 0, 1, 1</vt:lpwstr>
  </property>
  <property fmtid="{D5CDD505-2E9C-101B-9397-08002B2CF9AE}" pid="19" name="ClassificationContentMarkingFooterLocations">
    <vt:lpwstr>Office Theme:5\17_Office Theme:5\2_Office Theme:5</vt:lpwstr>
  </property>
  <property fmtid="{D5CDD505-2E9C-101B-9397-08002B2CF9AE}" pid="20" name="ClassificationContentMarkingFooterText">
    <vt:lpwstr>OFFICIAL</vt:lpwstr>
  </property>
  <property fmtid="{D5CDD505-2E9C-101B-9397-08002B2CF9AE}" pid="21" name="ClassificationContentMarkingHeaderLocations">
    <vt:lpwstr>Office Theme:4\17_Office Theme:4\2_Office Theme:4</vt:lpwstr>
  </property>
  <property fmtid="{D5CDD505-2E9C-101B-9397-08002B2CF9AE}" pid="22" name="ClassificationContentMarkingHeaderText">
    <vt:lpwstr>OFFICIAL</vt:lpwstr>
  </property>
</Properties>
</file>