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7"/>
  </p:notesMasterIdLst>
  <p:handoutMasterIdLst>
    <p:handoutMasterId r:id="rId18"/>
  </p:handoutMasterIdLst>
  <p:sldIdLst>
    <p:sldId id="260" r:id="rId5"/>
    <p:sldId id="266" r:id="rId6"/>
    <p:sldId id="270" r:id="rId7"/>
    <p:sldId id="278" r:id="rId8"/>
    <p:sldId id="276" r:id="rId9"/>
    <p:sldId id="269" r:id="rId10"/>
    <p:sldId id="268" r:id="rId11"/>
    <p:sldId id="271" r:id="rId12"/>
    <p:sldId id="263" r:id="rId13"/>
    <p:sldId id="264" r:id="rId14"/>
    <p:sldId id="261" r:id="rId15"/>
    <p:sldId id="2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DE9669-B951-6024-0003-DE5A75E6257F}" name="Santos Andrade, Gabriela" initials="GS" userId="S::Gabriela.SantosAndrade@servicesaustralia.gov.au::d98819f0-9545-436b-9211-4072b66cd4d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6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987" autoAdjust="0"/>
    <p:restoredTop sz="94724" autoAdjust="0"/>
  </p:normalViewPr>
  <p:slideViewPr>
    <p:cSldViewPr snapToGrid="0">
      <p:cViewPr varScale="1">
        <p:scale>
          <a:sx n="102" d="100"/>
          <a:sy n="102" d="100"/>
        </p:scale>
        <p:origin x="816" y="29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8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5C6C0E-A8FB-4AE3-8923-2D96F3E765A2}" type="datetimeFigureOut">
              <a:rPr lang="en-AU" smtClean="0"/>
              <a:t>15/11/2024</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78B268-2817-49F5-B164-BC4A600FA4DB}" type="slidenum">
              <a:rPr lang="en-AU" smtClean="0"/>
              <a:t>‹#›</a:t>
            </a:fld>
            <a:endParaRPr lang="en-AU"/>
          </a:p>
        </p:txBody>
      </p:sp>
    </p:spTree>
    <p:extLst>
      <p:ext uri="{BB962C8B-B14F-4D97-AF65-F5344CB8AC3E}">
        <p14:creationId xmlns:p14="http://schemas.microsoft.com/office/powerpoint/2010/main" val="1428140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69E95A-09E6-40E1-9500-5B9002F7E286}" type="datetimeFigureOut">
              <a:rPr lang="en-AU" smtClean="0"/>
              <a:t>15/11/2024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7234CF-9892-485D-9B9B-1005E6824F6E}" type="slidenum">
              <a:rPr lang="en-AU" smtClean="0"/>
              <a:t>‹#›</a:t>
            </a:fld>
            <a:endParaRPr lang="en-AU"/>
          </a:p>
        </p:txBody>
      </p:sp>
    </p:spTree>
    <p:extLst>
      <p:ext uri="{BB962C8B-B14F-4D97-AF65-F5344CB8AC3E}">
        <p14:creationId xmlns:p14="http://schemas.microsoft.com/office/powerpoint/2010/main" val="1455533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ServicesAustralia/"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servicesaustralia.gov.au/abstudy-resources-for-community-groups?context=21"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C7234CF-9892-485D-9B9B-1005E6824F6E}" type="slidenum">
              <a:rPr lang="en-AU" smtClean="0"/>
              <a:t>1</a:t>
            </a:fld>
            <a:endParaRPr lang="en-AU"/>
          </a:p>
        </p:txBody>
      </p:sp>
    </p:spTree>
    <p:extLst>
      <p:ext uri="{BB962C8B-B14F-4D97-AF65-F5344CB8AC3E}">
        <p14:creationId xmlns:p14="http://schemas.microsoft.com/office/powerpoint/2010/main" val="3381869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AU" sz="1200" kern="1200" dirty="0">
                <a:solidFill>
                  <a:schemeClr val="tx1"/>
                </a:solidFill>
                <a:effectLst/>
                <a:latin typeface="+mn-lt"/>
                <a:ea typeface="+mn-ea"/>
                <a:cs typeface="+mn-cs"/>
              </a:rPr>
              <a:t>There are a lot of resources available if you want to know more about ABSTUDY.</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marL="0" lvl="0" indent="0">
              <a:buFont typeface="Arial" panose="020B0604020202020204" pitchFamily="34" charset="0"/>
              <a:buNone/>
            </a:pPr>
            <a:r>
              <a:rPr lang="en-AU" sz="1200" kern="1200" dirty="0">
                <a:solidFill>
                  <a:schemeClr val="tx1"/>
                </a:solidFill>
                <a:effectLst/>
                <a:latin typeface="+mn-lt"/>
                <a:ea typeface="+mn-ea"/>
                <a:cs typeface="+mn-cs"/>
              </a:rPr>
              <a:t>You can read about ABSTUDY on the Services Australia website.  </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marL="0" lvl="0" indent="0">
              <a:buFont typeface="Arial" panose="020B0604020202020204" pitchFamily="34" charset="0"/>
              <a:buNone/>
            </a:pPr>
            <a:r>
              <a:rPr lang="en-AU" sz="1200" kern="1200" dirty="0">
                <a:solidFill>
                  <a:schemeClr val="tx1"/>
                </a:solidFill>
                <a:effectLst/>
                <a:latin typeface="+mn-lt"/>
                <a:ea typeface="+mn-ea"/>
                <a:cs typeface="+mn-cs"/>
              </a:rPr>
              <a:t>You can watch the ABSTUDY videos on YouTube.</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marL="0" lvl="0" indent="0">
              <a:buFont typeface="Arial" panose="020B0604020202020204" pitchFamily="34" charset="0"/>
              <a:buNone/>
            </a:pPr>
            <a:r>
              <a:rPr lang="en-AU" sz="1200" kern="1200" dirty="0">
                <a:solidFill>
                  <a:schemeClr val="tx1"/>
                </a:solidFill>
                <a:effectLst/>
                <a:latin typeface="+mn-lt"/>
                <a:ea typeface="+mn-ea"/>
                <a:cs typeface="+mn-cs"/>
              </a:rPr>
              <a:t>You can ask questions from staff through the </a:t>
            </a:r>
            <a:r>
              <a:rPr lang="en-AU" sz="1200" u="sng" kern="1200" dirty="0">
                <a:solidFill>
                  <a:schemeClr val="tx1"/>
                </a:solidFill>
                <a:effectLst/>
                <a:latin typeface="+mn-lt"/>
                <a:ea typeface="+mn-ea"/>
                <a:cs typeface="+mn-cs"/>
                <a:hlinkClick r:id="rId3"/>
              </a:rPr>
              <a:t>Services Australia Facebook</a:t>
            </a:r>
            <a:r>
              <a:rPr lang="en-AU" sz="1200" kern="1200" dirty="0">
                <a:solidFill>
                  <a:schemeClr val="tx1"/>
                </a:solidFill>
                <a:effectLst/>
                <a:latin typeface="+mn-lt"/>
                <a:ea typeface="+mn-ea"/>
                <a:cs typeface="+mn-cs"/>
              </a:rPr>
              <a:t> or Instagram page.</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marL="0" indent="0">
              <a:buFont typeface="Arial" panose="020B0604020202020204" pitchFamily="34" charset="0"/>
              <a:buNone/>
            </a:pPr>
            <a:r>
              <a:rPr lang="en-AU" sz="1200" kern="1200" dirty="0">
                <a:solidFill>
                  <a:schemeClr val="tx1"/>
                </a:solidFill>
                <a:effectLst/>
                <a:latin typeface="+mn-lt"/>
                <a:ea typeface="+mn-ea"/>
                <a:cs typeface="+mn-cs"/>
              </a:rPr>
              <a:t>You can also download factsheets and posters from the </a:t>
            </a:r>
            <a:r>
              <a:rPr lang="en-AU" sz="1200" u="sng" kern="1200" dirty="0">
                <a:solidFill>
                  <a:schemeClr val="tx1"/>
                </a:solidFill>
                <a:effectLst/>
                <a:latin typeface="+mn-lt"/>
                <a:ea typeface="+mn-ea"/>
                <a:cs typeface="+mn-cs"/>
                <a:hlinkClick r:id="rId4"/>
              </a:rPr>
              <a:t>ABSTUDY resource kits</a:t>
            </a:r>
            <a:r>
              <a:rPr lang="en-AU" sz="1200" kern="1200" dirty="0">
                <a:solidFill>
                  <a:schemeClr val="tx1"/>
                </a:solidFill>
                <a:effectLst/>
                <a:latin typeface="+mn-lt"/>
                <a:ea typeface="+mn-ea"/>
                <a:cs typeface="+mn-cs"/>
              </a:rPr>
              <a:t> on the Service Australia website.</a:t>
            </a:r>
            <a:endParaRPr lang="en-AU" dirty="0"/>
          </a:p>
          <a:p>
            <a:endParaRPr lang="en-AU" dirty="0"/>
          </a:p>
        </p:txBody>
      </p:sp>
      <p:sp>
        <p:nvSpPr>
          <p:cNvPr id="4" name="Slide Number Placeholder 3"/>
          <p:cNvSpPr>
            <a:spLocks noGrp="1"/>
          </p:cNvSpPr>
          <p:nvPr>
            <p:ph type="sldNum" sz="quarter" idx="5"/>
          </p:nvPr>
        </p:nvSpPr>
        <p:spPr/>
        <p:txBody>
          <a:bodyPr/>
          <a:lstStyle/>
          <a:p>
            <a:fld id="{FC7234CF-9892-485D-9B9B-1005E6824F6E}" type="slidenum">
              <a:rPr lang="en-AU" smtClean="0"/>
              <a:t>10</a:t>
            </a:fld>
            <a:endParaRPr lang="en-AU"/>
          </a:p>
        </p:txBody>
      </p:sp>
    </p:spTree>
    <p:extLst>
      <p:ext uri="{BB962C8B-B14F-4D97-AF65-F5344CB8AC3E}">
        <p14:creationId xmlns:p14="http://schemas.microsoft.com/office/powerpoint/2010/main" val="1208325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Call the ABSTUDY line with any questions you might have on 1800 132</a:t>
            </a:r>
            <a:r>
              <a:rPr lang="en-AU" sz="1200" kern="1200" baseline="0" dirty="0">
                <a:solidFill>
                  <a:schemeClr val="tx1"/>
                </a:solidFill>
                <a:effectLst/>
                <a:latin typeface="+mn-lt"/>
                <a:ea typeface="+mn-ea"/>
                <a:cs typeface="+mn-cs"/>
              </a:rPr>
              <a:t> 317</a:t>
            </a:r>
            <a:r>
              <a:rPr lang="en-AU" sz="1200" kern="1200" dirty="0">
                <a:solidFill>
                  <a:schemeClr val="tx1"/>
                </a:solidFill>
                <a:effectLst/>
                <a:latin typeface="+mn-lt"/>
                <a:ea typeface="+mn-ea"/>
                <a:cs typeface="+mn-cs"/>
              </a:rPr>
              <a:t>. This can be if you’re wanting to claim a payment for your child or your child is getting a payment and something is wrong. You can contact ABSTUDY from Monday to Friday 8am to 5pm.</a:t>
            </a:r>
            <a:endParaRPr lang="en-AU" dirty="0"/>
          </a:p>
          <a:p>
            <a:endParaRPr lang="en-AU" dirty="0"/>
          </a:p>
        </p:txBody>
      </p:sp>
      <p:sp>
        <p:nvSpPr>
          <p:cNvPr id="4" name="Slide Number Placeholder 3"/>
          <p:cNvSpPr>
            <a:spLocks noGrp="1"/>
          </p:cNvSpPr>
          <p:nvPr>
            <p:ph type="sldNum" sz="quarter" idx="5"/>
          </p:nvPr>
        </p:nvSpPr>
        <p:spPr/>
        <p:txBody>
          <a:bodyPr/>
          <a:lstStyle/>
          <a:p>
            <a:fld id="{FC7234CF-9892-485D-9B9B-1005E6824F6E}" type="slidenum">
              <a:rPr lang="en-AU" smtClean="0"/>
              <a:t>11</a:t>
            </a:fld>
            <a:endParaRPr lang="en-AU"/>
          </a:p>
        </p:txBody>
      </p:sp>
    </p:spTree>
    <p:extLst>
      <p:ext uri="{BB962C8B-B14F-4D97-AF65-F5344CB8AC3E}">
        <p14:creationId xmlns:p14="http://schemas.microsoft.com/office/powerpoint/2010/main" val="59344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C7234CF-9892-485D-9B9B-1005E6824F6E}" type="slidenum">
              <a:rPr lang="en-AU" smtClean="0"/>
              <a:t>12</a:t>
            </a:fld>
            <a:endParaRPr lang="en-AU"/>
          </a:p>
        </p:txBody>
      </p:sp>
    </p:spTree>
    <p:extLst>
      <p:ext uri="{BB962C8B-B14F-4D97-AF65-F5344CB8AC3E}">
        <p14:creationId xmlns:p14="http://schemas.microsoft.com/office/powerpoint/2010/main" val="4092402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AU" sz="1200" kern="1200" dirty="0">
                <a:solidFill>
                  <a:schemeClr val="tx1"/>
                </a:solidFill>
                <a:effectLst/>
                <a:latin typeface="+mn-lt"/>
                <a:ea typeface="+mn-ea"/>
                <a:cs typeface="+mn-cs"/>
              </a:rPr>
              <a:t>[OPTION</a:t>
            </a:r>
            <a:r>
              <a:rPr lang="en-AU" sz="1200" kern="1200" baseline="0" dirty="0">
                <a:solidFill>
                  <a:schemeClr val="tx1"/>
                </a:solidFill>
                <a:effectLst/>
                <a:latin typeface="+mn-lt"/>
                <a:ea typeface="+mn-ea"/>
                <a:cs typeface="+mn-cs"/>
              </a:rPr>
              <a:t> TO PLAY VIDEO OR READ FROM NOTES] – This video talks about the ABSTUDY support available for higher education and training. </a:t>
            </a:r>
          </a:p>
          <a:p>
            <a:pPr marL="0" lvl="0" indent="0">
              <a:buFont typeface="Arial" panose="020B0604020202020204" pitchFamily="34" charset="0"/>
              <a:buNone/>
            </a:pPr>
            <a:endParaRPr lang="en-AU" sz="1200" kern="1200" baseline="0" dirty="0">
              <a:solidFill>
                <a:schemeClr val="tx1"/>
              </a:solidFill>
              <a:effectLst/>
              <a:latin typeface="+mn-lt"/>
              <a:ea typeface="+mn-ea"/>
              <a:cs typeface="+mn-cs"/>
            </a:endParaRPr>
          </a:p>
          <a:p>
            <a:pPr marL="0" lvl="0" indent="0">
              <a:buFont typeface="Arial" panose="020B0604020202020204" pitchFamily="34" charset="0"/>
              <a:buNone/>
            </a:pPr>
            <a:r>
              <a:rPr lang="en-AU" sz="1200" kern="1200" dirty="0">
                <a:solidFill>
                  <a:schemeClr val="tx1"/>
                </a:solidFill>
                <a:effectLst/>
                <a:latin typeface="+mn-lt"/>
                <a:ea typeface="+mn-ea"/>
                <a:cs typeface="+mn-cs"/>
              </a:rPr>
              <a:t>ABSTUDY can help your child while they study or train.</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marL="0" lvl="0" indent="0">
              <a:buFont typeface="Arial" panose="020B0604020202020204" pitchFamily="34" charset="0"/>
              <a:buNone/>
            </a:pPr>
            <a:r>
              <a:rPr lang="en-AU" sz="1200" kern="1200" dirty="0">
                <a:solidFill>
                  <a:schemeClr val="tx1"/>
                </a:solidFill>
                <a:effectLst/>
                <a:latin typeface="+mn-lt"/>
                <a:ea typeface="+mn-ea"/>
                <a:cs typeface="+mn-cs"/>
              </a:rPr>
              <a:t>ABSTUDY can help cover costs as your child moves through their schooling years, including higher education</a:t>
            </a:r>
            <a:r>
              <a:rPr lang="en-AU" sz="1200" kern="1200" baseline="0" dirty="0">
                <a:solidFill>
                  <a:schemeClr val="tx1"/>
                </a:solidFill>
                <a:effectLst/>
                <a:latin typeface="+mn-lt"/>
                <a:ea typeface="+mn-ea"/>
                <a:cs typeface="+mn-cs"/>
              </a:rPr>
              <a:t> and</a:t>
            </a:r>
            <a:r>
              <a:rPr lang="en-AU" sz="1200" kern="1200" dirty="0">
                <a:solidFill>
                  <a:schemeClr val="tx1"/>
                </a:solidFill>
                <a:effectLst/>
                <a:latin typeface="+mn-lt"/>
                <a:ea typeface="+mn-ea"/>
                <a:cs typeface="+mn-cs"/>
              </a:rPr>
              <a:t> apprenticeships.</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marL="0" lvl="0" indent="0">
              <a:buFont typeface="Arial" panose="020B0604020202020204" pitchFamily="34" charset="0"/>
              <a:buNone/>
            </a:pPr>
            <a:r>
              <a:rPr lang="en-AU" sz="1200" kern="1200" dirty="0">
                <a:solidFill>
                  <a:schemeClr val="tx1"/>
                </a:solidFill>
                <a:effectLst/>
                <a:latin typeface="+mn-lt"/>
                <a:ea typeface="+mn-ea"/>
                <a:cs typeface="+mn-cs"/>
              </a:rPr>
              <a:t>It can help pay for school fees, living costs, boarding fees, books and stationery.</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marL="0" lvl="0" indent="0">
              <a:buFont typeface="Arial" panose="020B0604020202020204" pitchFamily="34" charset="0"/>
              <a:buNone/>
            </a:pPr>
            <a:r>
              <a:rPr lang="en-AU" sz="1200" kern="1200" dirty="0">
                <a:solidFill>
                  <a:schemeClr val="tx1"/>
                </a:solidFill>
                <a:effectLst/>
                <a:latin typeface="+mn-lt"/>
                <a:ea typeface="+mn-ea"/>
                <a:cs typeface="+mn-cs"/>
              </a:rPr>
              <a:t>ABSTUDY also covers travel costs if your child has to leave home to go to high school. This includes travelling for open days before they enrol,</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coming</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home for holidays or other reasons.</a:t>
            </a:r>
          </a:p>
          <a:p>
            <a:pPr marL="0" indent="0">
              <a:buFont typeface="Arial" panose="020B0604020202020204" pitchFamily="34" charset="0"/>
              <a:buNone/>
            </a:pPr>
            <a:endParaRPr lang="en-AU" sz="1200" kern="1200" dirty="0">
              <a:solidFill>
                <a:schemeClr val="tx1"/>
              </a:solidFill>
              <a:effectLst/>
              <a:latin typeface="+mn-lt"/>
              <a:ea typeface="+mn-ea"/>
              <a:cs typeface="+mn-cs"/>
            </a:endParaRPr>
          </a:p>
          <a:p>
            <a:pPr marL="0" indent="0">
              <a:buFont typeface="Arial" panose="020B0604020202020204" pitchFamily="34" charset="0"/>
              <a:buNone/>
            </a:pPr>
            <a:r>
              <a:rPr lang="en-AU" sz="1200" kern="1200" dirty="0">
                <a:solidFill>
                  <a:schemeClr val="tx1"/>
                </a:solidFill>
                <a:effectLst/>
                <a:latin typeface="+mn-lt"/>
                <a:ea typeface="+mn-ea"/>
                <a:cs typeface="+mn-cs"/>
              </a:rPr>
              <a:t>You can find out more about what help is available for your child through ABSTUDY on the Services Australia website: servicesaustralia.gov.au/abstudy.</a:t>
            </a:r>
            <a:endParaRPr lang="en-AU" dirty="0"/>
          </a:p>
          <a:p>
            <a:endParaRPr lang="en-AU" dirty="0"/>
          </a:p>
        </p:txBody>
      </p:sp>
      <p:sp>
        <p:nvSpPr>
          <p:cNvPr id="4" name="Slide Number Placeholder 3"/>
          <p:cNvSpPr>
            <a:spLocks noGrp="1"/>
          </p:cNvSpPr>
          <p:nvPr>
            <p:ph type="sldNum" sz="quarter" idx="5"/>
          </p:nvPr>
        </p:nvSpPr>
        <p:spPr/>
        <p:txBody>
          <a:bodyPr/>
          <a:lstStyle/>
          <a:p>
            <a:fld id="{FC7234CF-9892-485D-9B9B-1005E6824F6E}" type="slidenum">
              <a:rPr lang="en-AU" smtClean="0"/>
              <a:t>2</a:t>
            </a:fld>
            <a:endParaRPr lang="en-AU"/>
          </a:p>
        </p:txBody>
      </p:sp>
    </p:spTree>
    <p:extLst>
      <p:ext uri="{BB962C8B-B14F-4D97-AF65-F5344CB8AC3E}">
        <p14:creationId xmlns:p14="http://schemas.microsoft.com/office/powerpoint/2010/main" val="1689143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a:solidFill>
                  <a:schemeClr val="tx1"/>
                </a:solidFill>
                <a:effectLst/>
                <a:latin typeface="+mn-lt"/>
                <a:ea typeface="+mn-ea"/>
                <a:cs typeface="+mn-cs"/>
              </a:rPr>
              <a:t>[OPTION</a:t>
            </a:r>
            <a:r>
              <a:rPr lang="en-AU" sz="1200" kern="1200" baseline="0" dirty="0">
                <a:solidFill>
                  <a:schemeClr val="tx1"/>
                </a:solidFill>
                <a:effectLst/>
                <a:latin typeface="+mn-lt"/>
                <a:ea typeface="+mn-ea"/>
                <a:cs typeface="+mn-cs"/>
              </a:rPr>
              <a:t> TO PLAY VIDEO OR READ FROM NOTES]  - This video talks about ABSTUDY support available if your child lives at home during high school.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For many of you, your child is starting the exciting transition to high school. You can get help to make the transition a bit easier by claiming ABSTUDY payments.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If your child is going to be living at home while they go to high school ABSTUDY can help to get them ready. It can help pay for uniforms, textbooks, stationery, excursion and fees.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You can get an ABSTUDY payment each term to help with costs and a yearly payment to help with school fees.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Some children living at home for high school can get a higher rate of ABSTUDY</a:t>
            </a:r>
            <a:r>
              <a:rPr lang="en-AU" sz="1200" u="none" kern="1200" dirty="0">
                <a:solidFill>
                  <a:schemeClr val="tx1"/>
                </a:solidFill>
                <a:effectLst/>
                <a:latin typeface="+mn-lt"/>
                <a:ea typeface="+mn-ea"/>
                <a:cs typeface="+mn-cs"/>
              </a:rPr>
              <a:t> School Fees Allowance</a:t>
            </a:r>
            <a:r>
              <a:rPr lang="en-AU" sz="1200" kern="1200" dirty="0">
                <a:solidFill>
                  <a:schemeClr val="tx1"/>
                </a:solidFill>
                <a:effectLst/>
                <a:latin typeface="+mn-lt"/>
                <a:ea typeface="+mn-ea"/>
                <a:cs typeface="+mn-cs"/>
              </a:rPr>
              <a:t>. This </a:t>
            </a:r>
            <a:r>
              <a:rPr lang="en-AU" sz="1200" u="none" kern="1200" dirty="0">
                <a:solidFill>
                  <a:schemeClr val="tx1"/>
                </a:solidFill>
                <a:effectLst/>
                <a:latin typeface="+mn-lt"/>
                <a:ea typeface="+mn-ea"/>
                <a:cs typeface="+mn-cs"/>
              </a:rPr>
              <a:t>is if they can’t attend</a:t>
            </a:r>
            <a:r>
              <a:rPr lang="en-AU" sz="1200" kern="1200" dirty="0">
                <a:solidFill>
                  <a:schemeClr val="tx1"/>
                </a:solidFill>
                <a:effectLst/>
                <a:latin typeface="+mn-lt"/>
                <a:ea typeface="+mn-ea"/>
                <a:cs typeface="+mn-cs"/>
              </a:rPr>
              <a:t> a local government schoo</a:t>
            </a:r>
            <a:r>
              <a:rPr lang="en-AU" sz="1200" u="none" kern="1200" dirty="0">
                <a:solidFill>
                  <a:schemeClr val="tx1"/>
                </a:solidFill>
                <a:effectLst/>
                <a:latin typeface="+mn-lt"/>
                <a:ea typeface="+mn-ea"/>
                <a:cs typeface="+mn-cs"/>
              </a:rPr>
              <a:t>l for certain reasons.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There are also other payments available once your child turns 16.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The easiest way to find out what your child may be able to get is to call the ABSTUDY line and talk to the ABSTUDY staff about your circumstances. </a:t>
            </a:r>
            <a:r>
              <a:rPr lang="en-AU" sz="1200" kern="1200" dirty="0">
                <a:solidFill>
                  <a:schemeClr val="tx1"/>
                </a:solidFill>
                <a:effectLst/>
                <a:latin typeface="+mn-lt"/>
                <a:ea typeface="+mn-ea"/>
                <a:cs typeface="+mn-cs"/>
              </a:rPr>
              <a:t>Your child will need to call themselves if they’re 16 or older.</a:t>
            </a: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FC7234CF-9892-485D-9B9B-1005E6824F6E}" type="slidenum">
              <a:rPr lang="en-AU" smtClean="0"/>
              <a:t>3</a:t>
            </a:fld>
            <a:endParaRPr lang="en-AU" dirty="0"/>
          </a:p>
        </p:txBody>
      </p:sp>
    </p:spTree>
    <p:extLst>
      <p:ext uri="{BB962C8B-B14F-4D97-AF65-F5344CB8AC3E}">
        <p14:creationId xmlns:p14="http://schemas.microsoft.com/office/powerpoint/2010/main" val="75305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AU" sz="1200" b="1" kern="1200" baseline="0" dirty="0">
                <a:solidFill>
                  <a:schemeClr val="tx1"/>
                </a:solidFill>
                <a:effectLst/>
                <a:latin typeface="+mn-lt"/>
                <a:ea typeface="+mn-ea"/>
                <a:cs typeface="+mn-cs"/>
              </a:rPr>
              <a:t>ABSTUDY if your child lives at home and who can get it.</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marL="0" lvl="0" indent="0">
              <a:buFont typeface="Arial" panose="020B0604020202020204" pitchFamily="34" charset="0"/>
              <a:buNone/>
            </a:pPr>
            <a:r>
              <a:rPr lang="en-AU" sz="1200" kern="1200" dirty="0">
                <a:solidFill>
                  <a:schemeClr val="tx1"/>
                </a:solidFill>
                <a:effectLst/>
                <a:latin typeface="+mn-lt"/>
                <a:ea typeface="+mn-ea"/>
                <a:cs typeface="+mn-cs"/>
              </a:rPr>
              <a:t>Some children in primary school can get ABSTUDY,</a:t>
            </a:r>
            <a:r>
              <a:rPr lang="en-AU" sz="1200" kern="1200" baseline="0" dirty="0">
                <a:solidFill>
                  <a:schemeClr val="tx1"/>
                </a:solidFill>
                <a:effectLst/>
                <a:latin typeface="+mn-lt"/>
                <a:ea typeface="+mn-ea"/>
                <a:cs typeface="+mn-cs"/>
              </a:rPr>
              <a:t> t</a:t>
            </a:r>
            <a:r>
              <a:rPr lang="en-AU" sz="1200" kern="1200" dirty="0">
                <a:solidFill>
                  <a:schemeClr val="tx1"/>
                </a:solidFill>
                <a:effectLst/>
                <a:latin typeface="+mn-lt"/>
                <a:ea typeface="+mn-ea"/>
                <a:cs typeface="+mn-cs"/>
              </a:rPr>
              <a:t>hey need to be 14 at the start of the year.</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dirty="0"/>
              <a:t>Your child can get ABSTUDY each term, as long as they attend school for 85% of the term until they’re 16.</a:t>
            </a:r>
            <a:endParaRPr lang="en-AU" sz="1200" kern="1200" dirty="0">
              <a:solidFill>
                <a:schemeClr val="tx1"/>
              </a:solidFill>
              <a:effectLst/>
              <a:latin typeface="+mn-lt"/>
              <a:ea typeface="+mn-ea"/>
              <a:cs typeface="+mn-cs"/>
            </a:endParaRP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To get these payments, you need to be getting an income support payment or have a current Health Care Card or Low Income Health Care Card if</a:t>
            </a:r>
            <a:r>
              <a:rPr lang="en-AU" sz="1200" kern="1200" baseline="0" dirty="0">
                <a:solidFill>
                  <a:schemeClr val="tx1"/>
                </a:solidFill>
                <a:effectLst/>
                <a:latin typeface="+mn-lt"/>
                <a:ea typeface="+mn-ea"/>
                <a:cs typeface="+mn-cs"/>
              </a:rPr>
              <a:t> they are under 16</a:t>
            </a:r>
            <a:r>
              <a:rPr lang="en-AU" sz="1200" kern="1200" dirty="0">
                <a:solidFill>
                  <a:schemeClr val="tx1"/>
                </a:solidFill>
                <a:effectLst/>
                <a:latin typeface="+mn-lt"/>
                <a:ea typeface="+mn-ea"/>
                <a:cs typeface="+mn-cs"/>
              </a:rPr>
              <a:t>.</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If you get Family Tax Benefit for your child, this won’t stop. They can keep getting ABSTUDY at same time until they turn 16. </a:t>
            </a:r>
          </a:p>
          <a:p>
            <a:endParaRPr lang="en-AU" dirty="0"/>
          </a:p>
        </p:txBody>
      </p:sp>
      <p:sp>
        <p:nvSpPr>
          <p:cNvPr id="4" name="Slide Number Placeholder 3"/>
          <p:cNvSpPr>
            <a:spLocks noGrp="1"/>
          </p:cNvSpPr>
          <p:nvPr>
            <p:ph type="sldNum" sz="quarter" idx="5"/>
          </p:nvPr>
        </p:nvSpPr>
        <p:spPr/>
        <p:txBody>
          <a:bodyPr/>
          <a:lstStyle/>
          <a:p>
            <a:fld id="{FC7234CF-9892-485D-9B9B-1005E6824F6E}" type="slidenum">
              <a:rPr lang="en-AU" smtClean="0"/>
              <a:t>4</a:t>
            </a:fld>
            <a:endParaRPr lang="en-AU"/>
          </a:p>
        </p:txBody>
      </p:sp>
    </p:spTree>
    <p:extLst>
      <p:ext uri="{BB962C8B-B14F-4D97-AF65-F5344CB8AC3E}">
        <p14:creationId xmlns:p14="http://schemas.microsoft.com/office/powerpoint/2010/main" val="548657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a:solidFill>
                  <a:schemeClr val="tx1"/>
                </a:solidFill>
                <a:effectLst/>
                <a:latin typeface="+mn-lt"/>
                <a:ea typeface="+mn-ea"/>
                <a:cs typeface="+mn-cs"/>
              </a:rPr>
              <a:t>[OPTION</a:t>
            </a:r>
            <a:r>
              <a:rPr lang="en-AU" sz="1200" kern="1200" baseline="0" dirty="0">
                <a:solidFill>
                  <a:schemeClr val="tx1"/>
                </a:solidFill>
                <a:effectLst/>
                <a:latin typeface="+mn-lt"/>
                <a:ea typeface="+mn-ea"/>
                <a:cs typeface="+mn-cs"/>
              </a:rPr>
              <a:t> TO PLAY VIDEO OR READ FROM NOTES] – The video talks about why some students can get certain ABSTUDY payments if they live away from home for high school.</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marL="0" lvl="0" indent="0">
              <a:buFont typeface="Arial" panose="020B0604020202020204" pitchFamily="34" charset="0"/>
              <a:buNone/>
            </a:pPr>
            <a:r>
              <a:rPr lang="en-AU" sz="1200" kern="1200" dirty="0">
                <a:solidFill>
                  <a:schemeClr val="tx1"/>
                </a:solidFill>
                <a:effectLst/>
                <a:latin typeface="+mn-lt"/>
                <a:ea typeface="+mn-ea"/>
                <a:cs typeface="+mn-cs"/>
              </a:rPr>
              <a:t>ABSTUDY can help with the costs of your child living away from home for school. This could include travel, school fees and boarding fees. It can also cover travel for you</a:t>
            </a:r>
            <a:r>
              <a:rPr lang="en-AU" sz="1200" kern="1200" baseline="0" dirty="0">
                <a:solidFill>
                  <a:schemeClr val="tx1"/>
                </a:solidFill>
                <a:effectLst/>
                <a:latin typeface="+mn-lt"/>
                <a:ea typeface="+mn-ea"/>
                <a:cs typeface="+mn-cs"/>
              </a:rPr>
              <a:t> to</a:t>
            </a:r>
            <a:r>
              <a:rPr lang="en-AU" sz="1200" kern="1200" dirty="0">
                <a:solidFill>
                  <a:schemeClr val="tx1"/>
                </a:solidFill>
                <a:effectLst/>
                <a:latin typeface="+mn-lt"/>
                <a:ea typeface="+mn-ea"/>
                <a:cs typeface="+mn-cs"/>
              </a:rPr>
              <a:t> travel with your child for interviews, orientations or open days.</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marL="0" lvl="0" indent="0">
              <a:buFont typeface="Arial" panose="020B0604020202020204" pitchFamily="34" charset="0"/>
              <a:buNone/>
            </a:pPr>
            <a:r>
              <a:rPr lang="en-AU" sz="1200" kern="1200" dirty="0">
                <a:solidFill>
                  <a:schemeClr val="tx1"/>
                </a:solidFill>
                <a:effectLst/>
                <a:latin typeface="+mn-lt"/>
                <a:ea typeface="+mn-ea"/>
                <a:cs typeface="+mn-cs"/>
              </a:rPr>
              <a:t>You’ll be able to get ABSTUDY</a:t>
            </a:r>
            <a:r>
              <a:rPr lang="en-AU" sz="1200" kern="1200" baseline="0" dirty="0">
                <a:solidFill>
                  <a:schemeClr val="tx1"/>
                </a:solidFill>
                <a:effectLst/>
                <a:latin typeface="+mn-lt"/>
                <a:ea typeface="+mn-ea"/>
                <a:cs typeface="+mn-cs"/>
              </a:rPr>
              <a:t> at the same time as Family Tax Benefit when your child lives away from home.</a:t>
            </a:r>
            <a:endParaRPr lang="en-AU" sz="1200" kern="1200" dirty="0">
              <a:solidFill>
                <a:schemeClr val="tx1"/>
              </a:solidFill>
              <a:effectLst/>
              <a:latin typeface="+mn-lt"/>
              <a:ea typeface="+mn-ea"/>
              <a:cs typeface="+mn-cs"/>
            </a:endParaRP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marL="0" lvl="0" indent="0">
              <a:buFont typeface="Arial" panose="020B0604020202020204" pitchFamily="34" charset="0"/>
              <a:buNone/>
            </a:pPr>
            <a:r>
              <a:rPr lang="en-AU" sz="1200" kern="1200" dirty="0">
                <a:solidFill>
                  <a:schemeClr val="tx1"/>
                </a:solidFill>
                <a:effectLst/>
                <a:latin typeface="+mn-lt"/>
                <a:ea typeface="+mn-ea"/>
                <a:cs typeface="+mn-cs"/>
              </a:rPr>
              <a:t>Make sure to claim early before your child starts high school in case you need to travel for orientation or open days.</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marL="0" indent="0">
              <a:buFont typeface="Arial" panose="020B0604020202020204" pitchFamily="34" charset="0"/>
              <a:buNone/>
            </a:pPr>
            <a:r>
              <a:rPr lang="en-AU" sz="1200" kern="1200" dirty="0">
                <a:solidFill>
                  <a:schemeClr val="tx1"/>
                </a:solidFill>
                <a:effectLst/>
                <a:latin typeface="+mn-lt"/>
                <a:ea typeface="+mn-ea"/>
                <a:cs typeface="+mn-cs"/>
              </a:rPr>
              <a:t>You can call the ABSTUDY line or visit the Services Australia website to get more information about what your child could get with ABSTUDY.</a:t>
            </a:r>
            <a:endParaRPr lang="en-AU" dirty="0"/>
          </a:p>
          <a:p>
            <a:endParaRPr lang="en-AU" dirty="0"/>
          </a:p>
        </p:txBody>
      </p:sp>
      <p:sp>
        <p:nvSpPr>
          <p:cNvPr id="4" name="Slide Number Placeholder 3"/>
          <p:cNvSpPr>
            <a:spLocks noGrp="1"/>
          </p:cNvSpPr>
          <p:nvPr>
            <p:ph type="sldNum" sz="quarter" idx="5"/>
          </p:nvPr>
        </p:nvSpPr>
        <p:spPr/>
        <p:txBody>
          <a:bodyPr/>
          <a:lstStyle/>
          <a:p>
            <a:fld id="{FC7234CF-9892-485D-9B9B-1005E6824F6E}" type="slidenum">
              <a:rPr lang="en-AU" smtClean="0"/>
              <a:t>5</a:t>
            </a:fld>
            <a:endParaRPr lang="en-AU"/>
          </a:p>
        </p:txBody>
      </p:sp>
    </p:spTree>
    <p:extLst>
      <p:ext uri="{BB962C8B-B14F-4D97-AF65-F5344CB8AC3E}">
        <p14:creationId xmlns:p14="http://schemas.microsoft.com/office/powerpoint/2010/main" val="1789823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AU" sz="1200" kern="1200" baseline="0" dirty="0">
                <a:solidFill>
                  <a:schemeClr val="tx1"/>
                </a:solidFill>
                <a:effectLst/>
                <a:latin typeface="+mn-lt"/>
                <a:ea typeface="+mn-ea"/>
                <a:cs typeface="+mn-cs"/>
              </a:rPr>
              <a:t>S</a:t>
            </a:r>
            <a:r>
              <a:rPr lang="en-AU" sz="1200" kern="1200" dirty="0">
                <a:solidFill>
                  <a:schemeClr val="tx1"/>
                </a:solidFill>
                <a:effectLst/>
                <a:latin typeface="+mn-lt"/>
                <a:ea typeface="+mn-ea"/>
                <a:cs typeface="+mn-cs"/>
              </a:rPr>
              <a:t>ome ABSTUDY payments are only for students living away from home for high school</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marL="0" lvl="0" indent="0">
              <a:buFont typeface="Arial" panose="020B0604020202020204" pitchFamily="34" charset="0"/>
              <a:buNone/>
            </a:pPr>
            <a:r>
              <a:rPr lang="en-AU" sz="1200" kern="1200" dirty="0">
                <a:solidFill>
                  <a:schemeClr val="tx1"/>
                </a:solidFill>
                <a:effectLst/>
                <a:latin typeface="+mn-lt"/>
                <a:ea typeface="+mn-ea"/>
                <a:cs typeface="+mn-cs"/>
              </a:rPr>
              <a:t>To get these payments your child needs to have an approved reason why they need to live away from home.</a:t>
            </a:r>
          </a:p>
          <a:p>
            <a:pPr marL="0" indent="0">
              <a:buFont typeface="Arial" panose="020B0604020202020204" pitchFamily="34" charset="0"/>
              <a:buNone/>
            </a:pPr>
            <a:endParaRPr lang="en-AU" sz="1200" kern="1200" dirty="0">
              <a:solidFill>
                <a:schemeClr val="tx1"/>
              </a:solidFill>
              <a:effectLst/>
              <a:latin typeface="+mn-lt"/>
              <a:ea typeface="+mn-ea"/>
              <a:cs typeface="+mn-cs"/>
            </a:endParaRPr>
          </a:p>
          <a:p>
            <a:pPr marL="0" lvl="0" indent="0">
              <a:buFont typeface="Arial" panose="020B0604020202020204" pitchFamily="34" charset="0"/>
              <a:buNone/>
            </a:pPr>
            <a:r>
              <a:rPr lang="en-AU" sz="1200" kern="1200" dirty="0">
                <a:solidFill>
                  <a:schemeClr val="tx1"/>
                </a:solidFill>
                <a:effectLst/>
                <a:latin typeface="+mn-lt"/>
                <a:ea typeface="+mn-ea"/>
                <a:cs typeface="+mn-cs"/>
              </a:rPr>
              <a:t>This can include things like:</a:t>
            </a:r>
          </a:p>
          <a:p>
            <a:pPr marL="0" indent="0">
              <a:buFont typeface="Arial" panose="020B0604020202020204" pitchFamily="34" charset="0"/>
              <a:buNone/>
            </a:pP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 local school being too </a:t>
            </a:r>
            <a:r>
              <a:rPr lang="en-AU" sz="1200" kern="1200" dirty="0" err="1">
                <a:solidFill>
                  <a:schemeClr val="tx1"/>
                </a:solidFill>
                <a:effectLst/>
                <a:latin typeface="+mn-lt"/>
                <a:ea typeface="+mn-ea"/>
                <a:cs typeface="+mn-cs"/>
              </a:rPr>
              <a:t>too</a:t>
            </a:r>
            <a:r>
              <a:rPr lang="en-AU" sz="1200" kern="1200" dirty="0">
                <a:solidFill>
                  <a:schemeClr val="tx1"/>
                </a:solidFill>
                <a:effectLst/>
                <a:latin typeface="+mn-lt"/>
                <a:ea typeface="+mn-ea"/>
                <a:cs typeface="+mn-cs"/>
              </a:rPr>
              <a:t> far away</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there isn’t a local school for them to go to</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they have a scholarship to go to a school elsewhere</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home conditions make it hard to study</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they can’t attend a local school for some reason, </a:t>
            </a:r>
            <a:r>
              <a:rPr lang="en-AU" sz="1200" kern="1200" dirty="0">
                <a:effectLst/>
                <a:latin typeface="+mn-lt"/>
                <a:ea typeface="+mn-ea"/>
                <a:cs typeface="+mn-cs"/>
              </a:rPr>
              <a:t>this could include racism</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they have a disability or health condition or need special education</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they’re doing an approved special course</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you’re away for work a lot</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your home is a particular remote area.</a:t>
            </a:r>
          </a:p>
          <a:p>
            <a:pPr marL="0" indent="0">
              <a:buFont typeface="Arial" panose="020B0604020202020204" pitchFamily="34" charset="0"/>
              <a:buNone/>
            </a:pPr>
            <a:r>
              <a:rPr lang="en-AU" sz="1200" kern="1200" dirty="0">
                <a:solidFill>
                  <a:schemeClr val="tx1"/>
                </a:solidFill>
                <a:effectLst/>
                <a:latin typeface="+mn-lt"/>
                <a:ea typeface="+mn-ea"/>
                <a:cs typeface="+mn-cs"/>
              </a:rPr>
              <a:t> </a:t>
            </a:r>
          </a:p>
          <a:p>
            <a:pPr marL="0" indent="0">
              <a:buFont typeface="Arial" panose="020B0604020202020204" pitchFamily="34" charset="0"/>
              <a:buNone/>
            </a:pPr>
            <a:r>
              <a:rPr lang="en-AU" sz="1200" kern="1200" dirty="0">
                <a:solidFill>
                  <a:schemeClr val="tx1"/>
                </a:solidFill>
                <a:effectLst/>
                <a:latin typeface="+mn-lt"/>
                <a:ea typeface="+mn-ea"/>
                <a:cs typeface="+mn-cs"/>
              </a:rPr>
              <a:t>If you think your child may need to move away for high school, call the ABSTUDY line.</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You can also visit the Services Australia website to get more information about what your child could get with ABSTUDY.</a:t>
            </a:r>
            <a:endParaRPr lang="en-AU" u="sng" dirty="0"/>
          </a:p>
          <a:p>
            <a:endParaRPr lang="en-AU" dirty="0"/>
          </a:p>
        </p:txBody>
      </p:sp>
      <p:sp>
        <p:nvSpPr>
          <p:cNvPr id="4" name="Slide Number Placeholder 3"/>
          <p:cNvSpPr>
            <a:spLocks noGrp="1"/>
          </p:cNvSpPr>
          <p:nvPr>
            <p:ph type="sldNum" sz="quarter" idx="5"/>
          </p:nvPr>
        </p:nvSpPr>
        <p:spPr/>
        <p:txBody>
          <a:bodyPr/>
          <a:lstStyle/>
          <a:p>
            <a:fld id="{FC7234CF-9892-485D-9B9B-1005E6824F6E}" type="slidenum">
              <a:rPr lang="en-AU" smtClean="0"/>
              <a:t>6</a:t>
            </a:fld>
            <a:endParaRPr lang="en-AU"/>
          </a:p>
        </p:txBody>
      </p:sp>
    </p:spTree>
    <p:extLst>
      <p:ext uri="{BB962C8B-B14F-4D97-AF65-F5344CB8AC3E}">
        <p14:creationId xmlns:p14="http://schemas.microsoft.com/office/powerpoint/2010/main" val="3785532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AU" sz="1200" kern="1200" dirty="0">
                <a:solidFill>
                  <a:schemeClr val="tx1"/>
                </a:solidFill>
                <a:effectLst/>
                <a:latin typeface="+mn-lt"/>
                <a:ea typeface="+mn-ea"/>
                <a:cs typeface="+mn-cs"/>
              </a:rPr>
              <a:t>If you’re thinking about enrolling your child in a school away from home, ABSTUDY can help.</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marL="0" lvl="0" indent="0">
              <a:buFont typeface="Arial" panose="020B0604020202020204" pitchFamily="34" charset="0"/>
              <a:buNone/>
            </a:pPr>
            <a:r>
              <a:rPr lang="en-AU" sz="1200" kern="1200" dirty="0">
                <a:solidFill>
                  <a:schemeClr val="tx1"/>
                </a:solidFill>
                <a:effectLst/>
                <a:latin typeface="+mn-lt"/>
                <a:ea typeface="+mn-ea"/>
                <a:cs typeface="+mn-cs"/>
              </a:rPr>
              <a:t>Visiting school before you enrol your child can help them to settle in.</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marL="0" lvl="0" indent="0">
              <a:buFont typeface="Arial" panose="020B0604020202020204" pitchFamily="34" charset="0"/>
              <a:buNone/>
            </a:pPr>
            <a:r>
              <a:rPr lang="en-AU" sz="1200" kern="1200" dirty="0">
                <a:solidFill>
                  <a:schemeClr val="tx1"/>
                </a:solidFill>
                <a:effectLst/>
                <a:latin typeface="+mn-lt"/>
                <a:ea typeface="+mn-ea"/>
                <a:cs typeface="+mn-cs"/>
              </a:rPr>
              <a:t>Schools will let you know when they’re holding an orientation day. Orientation</a:t>
            </a:r>
            <a:r>
              <a:rPr lang="en-AU" sz="1200" kern="1200" baseline="0" dirty="0">
                <a:solidFill>
                  <a:schemeClr val="tx1"/>
                </a:solidFill>
                <a:effectLst/>
                <a:latin typeface="+mn-lt"/>
                <a:ea typeface="+mn-ea"/>
                <a:cs typeface="+mn-cs"/>
              </a:rPr>
              <a:t> activities include:</a:t>
            </a:r>
          </a:p>
          <a:p>
            <a:pPr marL="0" lvl="0" indent="0">
              <a:buFont typeface="Arial" panose="020B0604020202020204" pitchFamily="34" charset="0"/>
              <a:buNone/>
            </a:pPr>
            <a:endParaRPr lang="en-AU" sz="120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baseline="0" dirty="0">
                <a:solidFill>
                  <a:schemeClr val="tx1"/>
                </a:solidFill>
                <a:effectLst/>
                <a:latin typeface="+mn-lt"/>
                <a:ea typeface="+mn-ea"/>
                <a:cs typeface="+mn-cs"/>
              </a:rPr>
              <a:t>Open days</a:t>
            </a:r>
          </a:p>
          <a:p>
            <a:pPr marL="171450" lvl="0" indent="-171450">
              <a:buFont typeface="Arial" panose="020B0604020202020204" pitchFamily="34" charset="0"/>
              <a:buChar char="•"/>
            </a:pPr>
            <a:r>
              <a:rPr lang="en-AU" sz="1200" kern="1200" baseline="0" dirty="0">
                <a:solidFill>
                  <a:schemeClr val="tx1"/>
                </a:solidFill>
                <a:effectLst/>
                <a:latin typeface="+mn-lt"/>
                <a:ea typeface="+mn-ea"/>
                <a:cs typeface="+mn-cs"/>
              </a:rPr>
              <a:t>Interviews/assessment</a:t>
            </a:r>
          </a:p>
          <a:p>
            <a:pPr marL="171450" lvl="0" indent="-171450">
              <a:buFont typeface="Arial" panose="020B0604020202020204" pitchFamily="34" charset="0"/>
              <a:buChar char="•"/>
            </a:pPr>
            <a:r>
              <a:rPr lang="en-AU" sz="1200" kern="1200" baseline="0" dirty="0">
                <a:solidFill>
                  <a:schemeClr val="tx1"/>
                </a:solidFill>
                <a:effectLst/>
                <a:latin typeface="+mn-lt"/>
                <a:ea typeface="+mn-ea"/>
                <a:cs typeface="+mn-cs"/>
              </a:rPr>
              <a:t>Transition programs</a:t>
            </a:r>
          </a:p>
          <a:p>
            <a:pPr marL="171450" lvl="0" indent="-171450">
              <a:buFont typeface="Arial" panose="020B0604020202020204" pitchFamily="34" charset="0"/>
              <a:buChar char="•"/>
            </a:pPr>
            <a:r>
              <a:rPr lang="en-AU" sz="1200" kern="1200" baseline="0" dirty="0">
                <a:solidFill>
                  <a:schemeClr val="tx1"/>
                </a:solidFill>
                <a:effectLst/>
                <a:latin typeface="+mn-lt"/>
                <a:ea typeface="+mn-ea"/>
                <a:cs typeface="+mn-cs"/>
              </a:rPr>
              <a:t>Orientation days</a:t>
            </a:r>
            <a:endParaRPr lang="en-AU" sz="1200" kern="1200" dirty="0">
              <a:solidFill>
                <a:schemeClr val="tx1"/>
              </a:solidFill>
              <a:effectLst/>
              <a:latin typeface="+mn-lt"/>
              <a:ea typeface="+mn-ea"/>
              <a:cs typeface="+mn-cs"/>
            </a:endParaRP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marL="0" lvl="0" indent="0">
              <a:buFont typeface="Arial" panose="020B0604020202020204" pitchFamily="34" charset="0"/>
              <a:buNone/>
            </a:pPr>
            <a:r>
              <a:rPr lang="en-AU" sz="1200" kern="1200" dirty="0">
                <a:solidFill>
                  <a:schemeClr val="tx1"/>
                </a:solidFill>
                <a:effectLst/>
                <a:latin typeface="+mn-lt"/>
                <a:ea typeface="+mn-ea"/>
                <a:cs typeface="+mn-cs"/>
              </a:rPr>
              <a:t>ABSTUDY can pay for you and your child to travel to the school and stay for a visit. This might be to visit a boarding school, boarding house or hostel.</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marL="0" lvl="0" indent="0">
              <a:buFont typeface="Arial" panose="020B0604020202020204" pitchFamily="34" charset="0"/>
              <a:buNone/>
            </a:pPr>
            <a:r>
              <a:rPr lang="en-AU" sz="1200" kern="1200" dirty="0">
                <a:solidFill>
                  <a:schemeClr val="tx1"/>
                </a:solidFill>
                <a:effectLst/>
                <a:latin typeface="+mn-lt"/>
                <a:ea typeface="+mn-ea"/>
                <a:cs typeface="+mn-cs"/>
              </a:rPr>
              <a:t>This gives you a chance to see where your child will live, meet the teachers and staff and ask any questions you might have.</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marL="0" lvl="0" indent="0">
              <a:buFont typeface="Arial" panose="020B0604020202020204" pitchFamily="34" charset="0"/>
              <a:buNone/>
            </a:pPr>
            <a:r>
              <a:rPr lang="en-AU" sz="1200" kern="1200" dirty="0">
                <a:solidFill>
                  <a:schemeClr val="tx1"/>
                </a:solidFill>
                <a:effectLst/>
                <a:latin typeface="+mn-lt"/>
                <a:ea typeface="+mn-ea"/>
                <a:cs typeface="+mn-cs"/>
              </a:rPr>
              <a:t>ABSTUDY can pay for you and your child to visit more than one school</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marL="0" lvl="0" indent="0">
              <a:buFont typeface="Arial" panose="020B0604020202020204" pitchFamily="34" charset="0"/>
              <a:buNone/>
            </a:pPr>
            <a:r>
              <a:rPr lang="en-AU" sz="1200" kern="1200" dirty="0">
                <a:solidFill>
                  <a:schemeClr val="tx1"/>
                </a:solidFill>
                <a:effectLst/>
                <a:latin typeface="+mn-lt"/>
                <a:ea typeface="+mn-ea"/>
                <a:cs typeface="+mn-cs"/>
              </a:rPr>
              <a:t>You need to claim ABSTUDY and wait until your claim is approved before you travel</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marL="0" lvl="0" indent="0">
              <a:buFont typeface="Arial" panose="020B0604020202020204" pitchFamily="34" charset="0"/>
              <a:buNone/>
            </a:pPr>
            <a:r>
              <a:rPr lang="en-AU" sz="1200" kern="1200" dirty="0">
                <a:solidFill>
                  <a:schemeClr val="tx1"/>
                </a:solidFill>
                <a:effectLst/>
                <a:latin typeface="+mn-lt"/>
                <a:ea typeface="+mn-ea"/>
                <a:cs typeface="+mn-cs"/>
              </a:rPr>
              <a:t>Once you’ve let the school know you want to come to their open day, they’ll work with ABSTUDY to book travel for you and your child.</a:t>
            </a:r>
          </a:p>
          <a:p>
            <a:endParaRPr lang="en-AU" dirty="0"/>
          </a:p>
        </p:txBody>
      </p:sp>
      <p:sp>
        <p:nvSpPr>
          <p:cNvPr id="4" name="Slide Number Placeholder 3"/>
          <p:cNvSpPr>
            <a:spLocks noGrp="1"/>
          </p:cNvSpPr>
          <p:nvPr>
            <p:ph type="sldNum" sz="quarter" idx="5"/>
          </p:nvPr>
        </p:nvSpPr>
        <p:spPr/>
        <p:txBody>
          <a:bodyPr/>
          <a:lstStyle/>
          <a:p>
            <a:fld id="{FC7234CF-9892-485D-9B9B-1005E6824F6E}" type="slidenum">
              <a:rPr lang="en-AU" smtClean="0"/>
              <a:t>7</a:t>
            </a:fld>
            <a:endParaRPr lang="en-AU"/>
          </a:p>
        </p:txBody>
      </p:sp>
    </p:spTree>
    <p:extLst>
      <p:ext uri="{BB962C8B-B14F-4D97-AF65-F5344CB8AC3E}">
        <p14:creationId xmlns:p14="http://schemas.microsoft.com/office/powerpoint/2010/main" val="3060416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a:solidFill>
                  <a:schemeClr val="tx1"/>
                </a:solidFill>
                <a:effectLst/>
                <a:latin typeface="+mn-lt"/>
                <a:ea typeface="+mn-ea"/>
                <a:cs typeface="+mn-cs"/>
              </a:rPr>
              <a:t>[OPTION</a:t>
            </a:r>
            <a:r>
              <a:rPr lang="en-AU" sz="1200" kern="1200" baseline="0" dirty="0">
                <a:solidFill>
                  <a:schemeClr val="tx1"/>
                </a:solidFill>
                <a:effectLst/>
                <a:latin typeface="+mn-lt"/>
                <a:ea typeface="+mn-ea"/>
                <a:cs typeface="+mn-cs"/>
              </a:rPr>
              <a:t> TO PLAY VIDEO OR READ FROM NOTES] – The video talks about what parents need to do to claim ABSTUDY for their child.</a:t>
            </a:r>
            <a:endParaRPr lang="en-AU" sz="1200" kern="1200" dirty="0">
              <a:solidFill>
                <a:schemeClr val="tx1"/>
              </a:solidFill>
              <a:effectLst/>
              <a:latin typeface="+mn-lt"/>
              <a:ea typeface="+mn-ea"/>
              <a:cs typeface="+mn-cs"/>
            </a:endParaRP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marL="0" lvl="0" indent="0">
              <a:buFont typeface="Arial" panose="020B0604020202020204" pitchFamily="34" charset="0"/>
              <a:buNone/>
            </a:pPr>
            <a:r>
              <a:rPr lang="en-AU" sz="1200" kern="1200" dirty="0">
                <a:solidFill>
                  <a:schemeClr val="tx1"/>
                </a:solidFill>
                <a:effectLst/>
                <a:latin typeface="+mn-lt"/>
                <a:ea typeface="+mn-ea"/>
                <a:cs typeface="+mn-cs"/>
              </a:rPr>
              <a:t>If you’re claiming ABSTUDY for your child make sure you do it before they start high school</a:t>
            </a:r>
            <a:r>
              <a:rPr lang="en-AU" sz="1200" kern="1200" baseline="0" dirty="0">
                <a:solidFill>
                  <a:schemeClr val="tx1"/>
                </a:solidFill>
                <a:effectLst/>
                <a:latin typeface="+mn-lt"/>
                <a:ea typeface="+mn-ea"/>
                <a:cs typeface="+mn-cs"/>
              </a:rPr>
              <a:t> or before they attend orientation activities</a:t>
            </a:r>
            <a:r>
              <a:rPr lang="en-AU" sz="1200" kern="1200" dirty="0">
                <a:solidFill>
                  <a:schemeClr val="tx1"/>
                </a:solidFill>
                <a:effectLst/>
                <a:latin typeface="+mn-lt"/>
                <a:ea typeface="+mn-ea"/>
                <a:cs typeface="+mn-cs"/>
              </a:rPr>
              <a:t>. </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marL="0" lvl="0" indent="0">
              <a:buFont typeface="Arial" panose="020B0604020202020204" pitchFamily="34" charset="0"/>
              <a:buNone/>
            </a:pPr>
            <a:r>
              <a:rPr lang="en-AU" sz="1200" kern="1200" dirty="0">
                <a:solidFill>
                  <a:schemeClr val="tx1"/>
                </a:solidFill>
                <a:effectLst/>
                <a:latin typeface="+mn-lt"/>
                <a:ea typeface="+mn-ea"/>
                <a:cs typeface="+mn-cs"/>
              </a:rPr>
              <a:t>You don’t need to know which payments your child is eligible for before you call ABSTUDY, they can help you work this out!</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marL="0" lvl="0" indent="0">
              <a:buFont typeface="Arial" panose="020B0604020202020204" pitchFamily="34" charset="0"/>
              <a:buNone/>
            </a:pPr>
            <a:r>
              <a:rPr lang="en-AU" sz="1200" kern="1200" dirty="0">
                <a:solidFill>
                  <a:schemeClr val="tx1"/>
                </a:solidFill>
                <a:effectLst/>
                <a:latin typeface="+mn-lt"/>
                <a:ea typeface="+mn-ea"/>
                <a:cs typeface="+mn-cs"/>
              </a:rPr>
              <a:t>You’ll need to have some information ready for when you call. This includes details about school, living arrangements and why your child may need to study away from home.</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a:solidFill>
                  <a:schemeClr val="tx1"/>
                </a:solidFill>
                <a:effectLst/>
                <a:latin typeface="+mn-lt"/>
                <a:ea typeface="+mn-ea"/>
                <a:cs typeface="+mn-cs"/>
              </a:rPr>
              <a:t>If your child is 15 or under you can claim ABSTUDY for them. If they’re 16 or over, they can claim themselves. Your child will need to have their own Tax File Number once they turn 16.</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marL="0" indent="0">
              <a:buFont typeface="Arial" panose="020B0604020202020204" pitchFamily="34" charset="0"/>
              <a:buNone/>
            </a:pPr>
            <a:r>
              <a:rPr lang="en-AU" sz="1200" kern="1200" dirty="0">
                <a:solidFill>
                  <a:schemeClr val="tx1"/>
                </a:solidFill>
                <a:effectLst/>
                <a:latin typeface="+mn-lt"/>
                <a:ea typeface="+mn-ea"/>
                <a:cs typeface="+mn-cs"/>
              </a:rPr>
              <a:t>You can give your child's future school permission to enquire about their ABSTUDY. You do this over the phone with ABSTUDY or by filling out a form. Having permission to enquire will let your child's school ask us about your child's ABSTUDY payments and eligibility. It can also help with planning travel.</a:t>
            </a:r>
          </a:p>
          <a:p>
            <a:pPr marL="0" indent="0">
              <a:buFont typeface="Arial" panose="020B0604020202020204" pitchFamily="34" charset="0"/>
              <a:buNone/>
            </a:pP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FC7234CF-9892-485D-9B9B-1005E6824F6E}" type="slidenum">
              <a:rPr lang="en-AU" smtClean="0"/>
              <a:t>8</a:t>
            </a:fld>
            <a:endParaRPr lang="en-AU"/>
          </a:p>
        </p:txBody>
      </p:sp>
    </p:spTree>
    <p:extLst>
      <p:ext uri="{BB962C8B-B14F-4D97-AF65-F5344CB8AC3E}">
        <p14:creationId xmlns:p14="http://schemas.microsoft.com/office/powerpoint/2010/main" val="2430933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91162" cy="3089275"/>
          </a:xfrm>
        </p:spPr>
      </p:sp>
      <p:sp>
        <p:nvSpPr>
          <p:cNvPr id="4" name="Slide Number Placeholder 3"/>
          <p:cNvSpPr>
            <a:spLocks noGrp="1"/>
          </p:cNvSpPr>
          <p:nvPr>
            <p:ph type="sldNum" sz="quarter" idx="5"/>
          </p:nvPr>
        </p:nvSpPr>
        <p:spPr/>
        <p:txBody>
          <a:bodyPr/>
          <a:lstStyle/>
          <a:p>
            <a:fld id="{FC7234CF-9892-485D-9B9B-1005E6824F6E}" type="slidenum">
              <a:rPr lang="en-AU" smtClean="0"/>
              <a:t>9</a:t>
            </a:fld>
            <a:endParaRPr lang="en-AU"/>
          </a:p>
        </p:txBody>
      </p:sp>
      <p:sp>
        <p:nvSpPr>
          <p:cNvPr id="6" name="Notes Placeholder 5">
            <a:extLst>
              <a:ext uri="{FF2B5EF4-FFF2-40B4-BE49-F238E27FC236}">
                <a16:creationId xmlns:a16="http://schemas.microsoft.com/office/drawing/2014/main" id="{807DF7EE-223A-DD8A-B80C-F21DDEBFF3DE}"/>
              </a:ext>
            </a:extLst>
          </p:cNvPr>
          <p:cNvSpPr>
            <a:spLocks noGrp="1"/>
          </p:cNvSpPr>
          <p:nvPr>
            <p:ph type="body" sz="quarter" idx="3"/>
          </p:nvPr>
        </p:nvSpPr>
        <p:spPr/>
        <p:txBody>
          <a:bodyPr/>
          <a:lstStyle/>
          <a:p>
            <a:r>
              <a:rPr lang="en-AU" sz="1200" kern="1200" dirty="0">
                <a:solidFill>
                  <a:schemeClr val="tx1"/>
                </a:solidFill>
                <a:effectLst/>
                <a:latin typeface="+mn-lt"/>
                <a:ea typeface="+mn-ea"/>
                <a:cs typeface="+mn-cs"/>
              </a:rPr>
              <a:t>[OPTION</a:t>
            </a:r>
            <a:r>
              <a:rPr lang="en-AU" sz="1200" kern="1200" baseline="0" dirty="0">
                <a:solidFill>
                  <a:schemeClr val="tx1"/>
                </a:solidFill>
                <a:effectLst/>
                <a:latin typeface="+mn-lt"/>
                <a:ea typeface="+mn-ea"/>
                <a:cs typeface="+mn-cs"/>
              </a:rPr>
              <a:t> TO PLAY VIDEO OR READ FROM NOTES] – The video talks about tips to make sure you’re getting the most out of ABSTUDY payments.</a:t>
            </a:r>
            <a:endParaRPr lang="en-AU" sz="1200" kern="1200" dirty="0">
              <a:solidFill>
                <a:schemeClr val="tx1"/>
              </a:solidFill>
              <a:effectLst/>
              <a:latin typeface="+mn-lt"/>
              <a:ea typeface="+mn-ea"/>
              <a:cs typeface="+mn-cs"/>
            </a:endParaRPr>
          </a:p>
          <a:p>
            <a:pPr marL="0" lvl="0" indent="0">
              <a:buFont typeface="Arial" panose="020B0604020202020204" pitchFamily="34" charset="0"/>
              <a:buNone/>
            </a:pPr>
            <a:endParaRPr lang="en-AU" dirty="0"/>
          </a:p>
          <a:p>
            <a:pPr marL="0" lvl="0" indent="0">
              <a:buFont typeface="Arial" panose="020B0604020202020204" pitchFamily="34" charset="0"/>
              <a:buNone/>
            </a:pPr>
            <a:r>
              <a:rPr lang="en-AU" sz="1200" kern="1200" dirty="0">
                <a:solidFill>
                  <a:schemeClr val="tx1"/>
                </a:solidFill>
                <a:effectLst/>
                <a:latin typeface="+mn-lt"/>
                <a:ea typeface="+mn-ea"/>
                <a:cs typeface="+mn-cs"/>
              </a:rPr>
              <a:t>If anything changes while your child gets ABSTUDY, you need to let Services Australia know within 14 days. Make sure you do this or you may end up with a debt.</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marL="0" lvl="0" indent="0">
              <a:buFont typeface="Arial" panose="020B0604020202020204" pitchFamily="34" charset="0"/>
              <a:buNone/>
            </a:pPr>
            <a:r>
              <a:rPr lang="en-AU" sz="1200" kern="1200" dirty="0">
                <a:solidFill>
                  <a:schemeClr val="tx1"/>
                </a:solidFill>
                <a:effectLst/>
                <a:latin typeface="+mn-lt"/>
                <a:ea typeface="+mn-ea"/>
                <a:cs typeface="+mn-cs"/>
              </a:rPr>
              <a:t>This could be: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your child moves back home</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they change schools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your income or your partner’s income changes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you move house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your child’s primary carer changes.</a:t>
            </a:r>
          </a:p>
          <a:p>
            <a:pPr marL="0" indent="0">
              <a:buFont typeface="Arial" panose="020B0604020202020204" pitchFamily="34" charset="0"/>
              <a:buNone/>
            </a:pPr>
            <a:r>
              <a:rPr lang="en-AU" sz="1200" kern="1200" dirty="0">
                <a:solidFill>
                  <a:schemeClr val="tx1"/>
                </a:solidFill>
                <a:effectLst/>
                <a:latin typeface="+mn-lt"/>
                <a:ea typeface="+mn-ea"/>
                <a:cs typeface="+mn-cs"/>
              </a:rPr>
              <a:t> </a:t>
            </a:r>
          </a:p>
          <a:p>
            <a:pPr marL="0" lvl="0" indent="0">
              <a:buFont typeface="Arial" panose="020B0604020202020204" pitchFamily="34" charset="0"/>
              <a:buNone/>
            </a:pPr>
            <a:r>
              <a:rPr lang="en-AU" sz="1200" kern="1200" dirty="0">
                <a:solidFill>
                  <a:schemeClr val="tx1"/>
                </a:solidFill>
                <a:effectLst/>
                <a:latin typeface="+mn-lt"/>
                <a:ea typeface="+mn-ea"/>
                <a:cs typeface="+mn-cs"/>
              </a:rPr>
              <a:t>If your child is 16 or older, they need a tax file number to get ABSTUDY. If they don’t have one when they turn 16 their ABSTUDY payment will stop.</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marL="0" lvl="0" indent="0">
              <a:buFont typeface="Arial" panose="020B0604020202020204" pitchFamily="34" charset="0"/>
              <a:buNone/>
            </a:pPr>
            <a:r>
              <a:rPr lang="en-AU" sz="1200" kern="1200" dirty="0">
                <a:solidFill>
                  <a:schemeClr val="tx1"/>
                </a:solidFill>
                <a:effectLst/>
                <a:latin typeface="+mn-lt"/>
                <a:ea typeface="+mn-ea"/>
                <a:cs typeface="+mn-cs"/>
              </a:rPr>
              <a:t>They can get their own tax file number from age 13. If they’re younger you’ll have to sign a form for them.</a:t>
            </a:r>
          </a:p>
          <a:p>
            <a:pPr marL="0" indent="0">
              <a:buFont typeface="Arial" panose="020B0604020202020204" pitchFamily="34" charset="0"/>
              <a:buNone/>
            </a:pPr>
            <a:r>
              <a:rPr lang="en-AU" sz="1200" kern="1200" dirty="0">
                <a:solidFill>
                  <a:schemeClr val="tx1"/>
                </a:solidFill>
                <a:effectLst/>
                <a:latin typeface="+mn-lt"/>
                <a:ea typeface="+mn-ea"/>
                <a:cs typeface="+mn-cs"/>
              </a:rPr>
              <a:t> </a:t>
            </a:r>
          </a:p>
          <a:p>
            <a:endParaRPr lang="en-AU" dirty="0"/>
          </a:p>
        </p:txBody>
      </p:sp>
    </p:spTree>
    <p:extLst>
      <p:ext uri="{BB962C8B-B14F-4D97-AF65-F5344CB8AC3E}">
        <p14:creationId xmlns:p14="http://schemas.microsoft.com/office/powerpoint/2010/main" val="345460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tructions">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16285F2-F7E2-94A0-EB44-76386FDE8764}"/>
              </a:ext>
            </a:extLst>
          </p:cNvPr>
          <p:cNvSpPr/>
          <p:nvPr userDrawn="1"/>
        </p:nvSpPr>
        <p:spPr>
          <a:xfrm>
            <a:off x="6611389" y="522623"/>
            <a:ext cx="5015336" cy="5867090"/>
          </a:xfrm>
          <a:prstGeom prst="rect">
            <a:avLst/>
          </a:prstGeom>
          <a:solidFill>
            <a:schemeClr val="accent1">
              <a:lumMod val="40000"/>
              <a:lumOff val="60000"/>
              <a:alpha val="50000"/>
            </a:schemeClr>
          </a:solidFill>
        </p:spPr>
        <p:style>
          <a:lnRef idx="2">
            <a:schemeClr val="lt1">
              <a:hueOff val="0"/>
              <a:satOff val="0"/>
              <a:lumOff val="0"/>
              <a:alphaOff val="0"/>
            </a:schemeClr>
          </a:lnRef>
          <a:fillRef idx="1">
            <a:schemeClr val="accent1">
              <a:alpha val="90000"/>
              <a:hueOff val="0"/>
              <a:satOff val="0"/>
              <a:lumOff val="0"/>
              <a:alphaOff val="-40000"/>
            </a:schemeClr>
          </a:fillRef>
          <a:effectRef idx="0">
            <a:schemeClr val="accent1">
              <a:alpha val="90000"/>
              <a:hueOff val="0"/>
              <a:satOff val="0"/>
              <a:lumOff val="0"/>
              <a:alphaOff val="-40000"/>
            </a:schemeClr>
          </a:effectRef>
          <a:fontRef idx="minor">
            <a:schemeClr val="lt1"/>
          </a:fontRef>
        </p:style>
        <p:txBody>
          <a:bodyPr spcFirstLastPara="0" vert="horz" wrap="square" lIns="571785" tIns="102870" rIns="133351" bIns="2117725" numCol="1" spcCol="1270" anchor="t" anchorCtr="0">
            <a:noAutofit/>
          </a:bodyPr>
          <a:lstStyle/>
          <a:p>
            <a:pPr lvl="0" algn="r" defTabSz="1333500">
              <a:lnSpc>
                <a:spcPct val="90000"/>
              </a:lnSpc>
              <a:spcBef>
                <a:spcPct val="0"/>
              </a:spcBef>
              <a:spcAft>
                <a:spcPct val="35000"/>
              </a:spcAft>
            </a:pPr>
            <a:endParaRPr lang="en-US" sz="3000" kern="1200"/>
          </a:p>
        </p:txBody>
      </p:sp>
      <p:grpSp>
        <p:nvGrpSpPr>
          <p:cNvPr id="5" name="Group 4">
            <a:extLst>
              <a:ext uri="{FF2B5EF4-FFF2-40B4-BE49-F238E27FC236}">
                <a16:creationId xmlns:a16="http://schemas.microsoft.com/office/drawing/2014/main" id="{5D75BECB-0E6E-91B3-0452-BF0AD3231B9C}"/>
              </a:ext>
            </a:extLst>
          </p:cNvPr>
          <p:cNvGrpSpPr/>
          <p:nvPr userDrawn="1"/>
        </p:nvGrpSpPr>
        <p:grpSpPr>
          <a:xfrm>
            <a:off x="6734006" y="622685"/>
            <a:ext cx="4807325" cy="2412408"/>
            <a:chOff x="828704" y="3322377"/>
            <a:chExt cx="4807325" cy="2412408"/>
          </a:xfrm>
        </p:grpSpPr>
        <p:sp>
          <p:nvSpPr>
            <p:cNvPr id="7" name="TextBox 6">
              <a:extLst>
                <a:ext uri="{FF2B5EF4-FFF2-40B4-BE49-F238E27FC236}">
                  <a16:creationId xmlns:a16="http://schemas.microsoft.com/office/drawing/2014/main" id="{E3DB7031-F5BC-46AB-B9A3-67B3A6428945}"/>
                </a:ext>
              </a:extLst>
            </p:cNvPr>
            <p:cNvSpPr txBox="1"/>
            <p:nvPr userDrawn="1"/>
          </p:nvSpPr>
          <p:spPr>
            <a:xfrm>
              <a:off x="828704" y="3322377"/>
              <a:ext cx="4352896" cy="461665"/>
            </a:xfrm>
            <a:prstGeom prst="rect">
              <a:avLst/>
            </a:prstGeom>
            <a:noFill/>
          </p:spPr>
          <p:txBody>
            <a:bodyPr wrap="square">
              <a:spAutoFit/>
            </a:bodyPr>
            <a:lstStyle/>
            <a:p>
              <a:r>
                <a:rPr lang="en-US" sz="2400" b="1" dirty="0"/>
                <a:t>Font style cycling instructions</a:t>
              </a:r>
              <a:endParaRPr lang="en-AU" sz="2400" b="1" dirty="0"/>
            </a:p>
          </p:txBody>
        </p:sp>
        <p:sp>
          <p:nvSpPr>
            <p:cNvPr id="8" name="TextBox 7">
              <a:extLst>
                <a:ext uri="{FF2B5EF4-FFF2-40B4-BE49-F238E27FC236}">
                  <a16:creationId xmlns:a16="http://schemas.microsoft.com/office/drawing/2014/main" id="{DE19007E-9FB1-4A00-8DBE-43B91BD02C80}"/>
                </a:ext>
              </a:extLst>
            </p:cNvPr>
            <p:cNvSpPr txBox="1"/>
            <p:nvPr userDrawn="1"/>
          </p:nvSpPr>
          <p:spPr>
            <a:xfrm>
              <a:off x="828704" y="3804206"/>
              <a:ext cx="4807325" cy="646331"/>
            </a:xfrm>
            <a:prstGeom prst="rect">
              <a:avLst/>
            </a:prstGeom>
            <a:noFill/>
          </p:spPr>
          <p:txBody>
            <a:bodyPr wrap="square" rtlCol="0">
              <a:spAutoFit/>
            </a:bodyPr>
            <a:lstStyle/>
            <a:p>
              <a:pPr lvl="0"/>
              <a:r>
                <a:rPr lang="en-US" dirty="0"/>
                <a:t>To cycle through text styles, use the</a:t>
              </a:r>
              <a:br>
                <a:rPr lang="en-US" dirty="0"/>
              </a:br>
              <a:r>
                <a:rPr lang="en-US" dirty="0"/>
                <a:t> ‘</a:t>
              </a:r>
              <a:r>
                <a:rPr lang="en-US" b="1" dirty="0"/>
                <a:t>Increase List Level</a:t>
              </a:r>
              <a:r>
                <a:rPr lang="en-US" dirty="0"/>
                <a:t>’  button in the Home tab.</a:t>
              </a:r>
            </a:p>
          </p:txBody>
        </p:sp>
        <p:pic>
          <p:nvPicPr>
            <p:cNvPr id="9" name="Picture 8">
              <a:extLst>
                <a:ext uri="{FF2B5EF4-FFF2-40B4-BE49-F238E27FC236}">
                  <a16:creationId xmlns:a16="http://schemas.microsoft.com/office/drawing/2014/main" id="{1D12C047-4330-4759-975D-D861E34E8C41}"/>
                </a:ext>
              </a:extLst>
            </p:cNvPr>
            <p:cNvPicPr>
              <a:picLocks noChangeAspect="1"/>
            </p:cNvPicPr>
            <p:nvPr userDrawn="1"/>
          </p:nvPicPr>
          <p:blipFill>
            <a:blip r:embed="rId2"/>
            <a:stretch>
              <a:fillRect/>
            </a:stretch>
          </p:blipFill>
          <p:spPr>
            <a:xfrm>
              <a:off x="1295045" y="4589003"/>
              <a:ext cx="3792537" cy="1145782"/>
            </a:xfrm>
            <a:prstGeom prst="rect">
              <a:avLst/>
            </a:prstGeom>
          </p:spPr>
        </p:pic>
      </p:grpSp>
      <p:grpSp>
        <p:nvGrpSpPr>
          <p:cNvPr id="4" name="Group 3">
            <a:extLst>
              <a:ext uri="{FF2B5EF4-FFF2-40B4-BE49-F238E27FC236}">
                <a16:creationId xmlns:a16="http://schemas.microsoft.com/office/drawing/2014/main" id="{8E69F6C0-8ADD-224B-4135-EF2CBDB74F3E}"/>
              </a:ext>
            </a:extLst>
          </p:cNvPr>
          <p:cNvGrpSpPr/>
          <p:nvPr userDrawn="1"/>
        </p:nvGrpSpPr>
        <p:grpSpPr>
          <a:xfrm>
            <a:off x="6776185" y="3135155"/>
            <a:ext cx="4280560" cy="3046765"/>
            <a:chOff x="7408677" y="2010169"/>
            <a:chExt cx="4280560" cy="3046765"/>
          </a:xfrm>
        </p:grpSpPr>
        <p:sp>
          <p:nvSpPr>
            <p:cNvPr id="10" name="TextBox 9">
              <a:extLst>
                <a:ext uri="{FF2B5EF4-FFF2-40B4-BE49-F238E27FC236}">
                  <a16:creationId xmlns:a16="http://schemas.microsoft.com/office/drawing/2014/main" id="{9831B9DB-7987-4601-93DE-F21D59D1CB6A}"/>
                </a:ext>
              </a:extLst>
            </p:cNvPr>
            <p:cNvSpPr txBox="1"/>
            <p:nvPr userDrawn="1"/>
          </p:nvSpPr>
          <p:spPr>
            <a:xfrm>
              <a:off x="7713560" y="2425556"/>
              <a:ext cx="3975677" cy="2585323"/>
            </a:xfrm>
            <a:prstGeom prst="rect">
              <a:avLst/>
            </a:prstGeom>
            <a:noFill/>
          </p:spPr>
          <p:txBody>
            <a:bodyPr wrap="square" rtlCol="0">
              <a:spAutoFit/>
            </a:bodyPr>
            <a:lstStyle/>
            <a:p>
              <a:pPr marL="0" lvl="0" indent="0">
                <a:lnSpc>
                  <a:spcPct val="100000"/>
                </a:lnSpc>
                <a:spcBef>
                  <a:spcPts val="600"/>
                </a:spcBef>
                <a:spcAft>
                  <a:spcPts val="600"/>
                </a:spcAft>
                <a:buFontTx/>
                <a:buNone/>
              </a:pPr>
              <a:r>
                <a:rPr lang="en-US" sz="2400" b="1" kern="1200" cap="none" spc="9" baseline="0" dirty="0">
                  <a:solidFill>
                    <a:schemeClr val="tx1"/>
                  </a:solidFill>
                  <a:latin typeface="+mj-lt"/>
                  <a:ea typeface="+mn-ea"/>
                  <a:cs typeface="+mn-cs"/>
                </a:rPr>
                <a:t>Subheading 1 – Bold 24pt</a:t>
              </a:r>
            </a:p>
            <a:p>
              <a:pPr marL="0" lvl="1" indent="0">
                <a:lnSpc>
                  <a:spcPct val="100000"/>
                </a:lnSpc>
                <a:spcBef>
                  <a:spcPts val="600"/>
                </a:spcBef>
                <a:spcAft>
                  <a:spcPts val="600"/>
                </a:spcAft>
              </a:pPr>
              <a:r>
                <a:rPr lang="en-US" sz="2000" b="0" kern="1200" spc="30" dirty="0">
                  <a:solidFill>
                    <a:schemeClr val="tx1"/>
                  </a:solidFill>
                  <a:latin typeface="+mj-lt"/>
                  <a:ea typeface="+mn-ea"/>
                  <a:cs typeface="+mn-cs"/>
                </a:rPr>
                <a:t>SUBHEADING 2 – 20pt</a:t>
              </a:r>
            </a:p>
            <a:p>
              <a:pPr marL="0" lvl="2" indent="0">
                <a:lnSpc>
                  <a:spcPct val="100000"/>
                </a:lnSpc>
                <a:spcBef>
                  <a:spcPts val="600"/>
                </a:spcBef>
                <a:spcAft>
                  <a:spcPts val="600"/>
                </a:spcAft>
              </a:pPr>
              <a:r>
                <a:rPr lang="en-US" sz="1800" kern="1200" spc="-24" dirty="0">
                  <a:solidFill>
                    <a:schemeClr val="tx1"/>
                  </a:solidFill>
                  <a:latin typeface="+mn-lt"/>
                  <a:ea typeface="+mn-ea"/>
                  <a:cs typeface="+mn-cs"/>
                </a:rPr>
                <a:t>Body – 18pt</a:t>
              </a:r>
            </a:p>
            <a:p>
              <a:pPr marL="342900" lvl="3" indent="-342900" algn="l" defTabSz="914400" rtl="0" eaLnBrk="1" latinLnBrk="0" hangingPunct="1">
                <a:lnSpc>
                  <a:spcPct val="100000"/>
                </a:lnSpc>
                <a:spcBef>
                  <a:spcPts val="600"/>
                </a:spcBef>
                <a:spcAft>
                  <a:spcPts val="600"/>
                </a:spcAft>
                <a:buFont typeface="Arial" panose="020B0604020202020204" pitchFamily="34" charset="0"/>
                <a:buChar char="•"/>
              </a:pPr>
              <a:r>
                <a:rPr lang="en-US" sz="1800" b="0" kern="1200" baseline="0" dirty="0">
                  <a:solidFill>
                    <a:schemeClr val="tx1"/>
                  </a:solidFill>
                  <a:latin typeface="+mn-lt"/>
                  <a:ea typeface="+mn-ea"/>
                  <a:cs typeface="+mn-cs"/>
                </a:rPr>
                <a:t>Bullets – 18pt</a:t>
              </a:r>
            </a:p>
            <a:p>
              <a:pPr marL="0" lvl="4" indent="0">
                <a:lnSpc>
                  <a:spcPct val="100000"/>
                </a:lnSpc>
                <a:spcBef>
                  <a:spcPts val="600"/>
                </a:spcBef>
                <a:spcAft>
                  <a:spcPts val="600"/>
                </a:spcAft>
              </a:pPr>
              <a:r>
                <a:rPr lang="en-US" sz="1800" b="0" kern="1200" dirty="0">
                  <a:solidFill>
                    <a:schemeClr val="tx1"/>
                  </a:solidFill>
                  <a:latin typeface="+mn-lt"/>
                  <a:ea typeface="+mn-ea"/>
                  <a:cs typeface="+mn-cs"/>
                </a:rPr>
                <a:t>Callout – 18pt</a:t>
              </a:r>
            </a:p>
            <a:p>
              <a:pPr marL="0" lvl="5" indent="0">
                <a:lnSpc>
                  <a:spcPct val="100000"/>
                </a:lnSpc>
                <a:spcBef>
                  <a:spcPts val="600"/>
                </a:spcBef>
                <a:spcAft>
                  <a:spcPts val="600"/>
                </a:spcAft>
              </a:pPr>
              <a:r>
                <a:rPr lang="en-AU" sz="1400" kern="1200" baseline="0" dirty="0">
                  <a:solidFill>
                    <a:schemeClr val="tx1"/>
                  </a:solidFill>
                  <a:latin typeface="+mn-lt"/>
                  <a:ea typeface="+mn-ea"/>
                  <a:cs typeface="+mn-cs"/>
                </a:rPr>
                <a:t>Caption/Footnotes – 14pt</a:t>
              </a:r>
            </a:p>
          </p:txBody>
        </p:sp>
        <p:sp>
          <p:nvSpPr>
            <p:cNvPr id="11" name="TextBox 10">
              <a:extLst>
                <a:ext uri="{FF2B5EF4-FFF2-40B4-BE49-F238E27FC236}">
                  <a16:creationId xmlns:a16="http://schemas.microsoft.com/office/drawing/2014/main" id="{7EB53228-8423-4904-97F3-9B01699DC340}"/>
                </a:ext>
              </a:extLst>
            </p:cNvPr>
            <p:cNvSpPr txBox="1"/>
            <p:nvPr userDrawn="1"/>
          </p:nvSpPr>
          <p:spPr>
            <a:xfrm>
              <a:off x="7408677" y="2010169"/>
              <a:ext cx="2390869" cy="369332"/>
            </a:xfrm>
            <a:prstGeom prst="rect">
              <a:avLst/>
            </a:prstGeom>
            <a:noFill/>
          </p:spPr>
          <p:txBody>
            <a:bodyPr wrap="square" rtlCol="0">
              <a:spAutoFit/>
            </a:bodyPr>
            <a:lstStyle/>
            <a:p>
              <a:r>
                <a:rPr lang="en-US" dirty="0">
                  <a:latin typeface="+mj-lt"/>
                </a:rPr>
                <a:t>Font style examples</a:t>
              </a:r>
            </a:p>
          </p:txBody>
        </p:sp>
        <p:sp>
          <p:nvSpPr>
            <p:cNvPr id="12" name="TextBox 11">
              <a:extLst>
                <a:ext uri="{FF2B5EF4-FFF2-40B4-BE49-F238E27FC236}">
                  <a16:creationId xmlns:a16="http://schemas.microsoft.com/office/drawing/2014/main" id="{FCAE3CD6-900B-423F-8785-C6452A319FE6}"/>
                </a:ext>
              </a:extLst>
            </p:cNvPr>
            <p:cNvSpPr txBox="1"/>
            <p:nvPr userDrawn="1"/>
          </p:nvSpPr>
          <p:spPr>
            <a:xfrm>
              <a:off x="7408677" y="2448528"/>
              <a:ext cx="304883" cy="2608406"/>
            </a:xfrm>
            <a:prstGeom prst="rect">
              <a:avLst/>
            </a:prstGeom>
            <a:noFill/>
          </p:spPr>
          <p:txBody>
            <a:bodyPr wrap="square" rtlCol="0">
              <a:spAutoFit/>
            </a:bodyPr>
            <a:lstStyle/>
            <a:p>
              <a:pPr>
                <a:lnSpc>
                  <a:spcPct val="150000"/>
                </a:lnSpc>
                <a:spcBef>
                  <a:spcPts val="600"/>
                </a:spcBef>
                <a:spcAft>
                  <a:spcPts val="300"/>
                </a:spcAft>
              </a:pPr>
              <a:r>
                <a:rPr lang="en-US" sz="1400" dirty="0">
                  <a:solidFill>
                    <a:schemeClr val="accent1"/>
                  </a:solidFill>
                </a:rPr>
                <a:t>1</a:t>
              </a:r>
            </a:p>
            <a:p>
              <a:pPr>
                <a:lnSpc>
                  <a:spcPct val="150000"/>
                </a:lnSpc>
                <a:spcBef>
                  <a:spcPts val="600"/>
                </a:spcBef>
                <a:spcAft>
                  <a:spcPts val="300"/>
                </a:spcAft>
              </a:pPr>
              <a:r>
                <a:rPr lang="en-US" sz="1400" dirty="0">
                  <a:solidFill>
                    <a:schemeClr val="accent1"/>
                  </a:solidFill>
                </a:rPr>
                <a:t>2</a:t>
              </a:r>
            </a:p>
            <a:p>
              <a:pPr>
                <a:lnSpc>
                  <a:spcPct val="150000"/>
                </a:lnSpc>
                <a:spcBef>
                  <a:spcPts val="600"/>
                </a:spcBef>
                <a:spcAft>
                  <a:spcPts val="300"/>
                </a:spcAft>
              </a:pPr>
              <a:r>
                <a:rPr lang="en-US" sz="1400" dirty="0">
                  <a:solidFill>
                    <a:schemeClr val="accent1"/>
                  </a:solidFill>
                </a:rPr>
                <a:t>3</a:t>
              </a:r>
            </a:p>
            <a:p>
              <a:pPr>
                <a:lnSpc>
                  <a:spcPct val="150000"/>
                </a:lnSpc>
                <a:spcBef>
                  <a:spcPts val="600"/>
                </a:spcBef>
                <a:spcAft>
                  <a:spcPts val="300"/>
                </a:spcAft>
              </a:pPr>
              <a:r>
                <a:rPr lang="en-US" sz="1400" dirty="0">
                  <a:solidFill>
                    <a:schemeClr val="accent1"/>
                  </a:solidFill>
                </a:rPr>
                <a:t>4</a:t>
              </a:r>
            </a:p>
            <a:p>
              <a:pPr>
                <a:lnSpc>
                  <a:spcPct val="150000"/>
                </a:lnSpc>
                <a:spcBef>
                  <a:spcPts val="600"/>
                </a:spcBef>
                <a:spcAft>
                  <a:spcPts val="300"/>
                </a:spcAft>
              </a:pPr>
              <a:r>
                <a:rPr lang="en-US" sz="1400" dirty="0">
                  <a:solidFill>
                    <a:schemeClr val="accent1"/>
                  </a:solidFill>
                </a:rPr>
                <a:t>5</a:t>
              </a:r>
            </a:p>
            <a:p>
              <a:pPr>
                <a:lnSpc>
                  <a:spcPct val="150000"/>
                </a:lnSpc>
                <a:spcBef>
                  <a:spcPts val="600"/>
                </a:spcBef>
                <a:spcAft>
                  <a:spcPts val="300"/>
                </a:spcAft>
              </a:pPr>
              <a:r>
                <a:rPr lang="en-US" sz="1400" dirty="0">
                  <a:solidFill>
                    <a:schemeClr val="accent1"/>
                  </a:solidFill>
                </a:rPr>
                <a:t>6</a:t>
              </a:r>
            </a:p>
          </p:txBody>
        </p:sp>
      </p:grpSp>
      <p:sp>
        <p:nvSpPr>
          <p:cNvPr id="13" name="Rectangle 12"/>
          <p:cNvSpPr/>
          <p:nvPr userDrawn="1"/>
        </p:nvSpPr>
        <p:spPr>
          <a:xfrm>
            <a:off x="699880" y="529300"/>
            <a:ext cx="5256210" cy="1969770"/>
          </a:xfrm>
          <a:prstGeom prst="rect">
            <a:avLst/>
          </a:prstGeom>
        </p:spPr>
        <p:txBody>
          <a:bodyPr wrap="square">
            <a:spAutoFit/>
          </a:bodyPr>
          <a:lstStyle/>
          <a:p>
            <a:r>
              <a:rPr lang="en-AU" sz="3200" b="1" dirty="0">
                <a:solidFill>
                  <a:schemeClr val="tx1"/>
                </a:solidFill>
                <a:latin typeface="+mj-lt"/>
              </a:rPr>
              <a:t>This is an</a:t>
            </a:r>
            <a:r>
              <a:rPr lang="en-AU" sz="3200" b="1" baseline="0" dirty="0">
                <a:solidFill>
                  <a:schemeClr val="tx1"/>
                </a:solidFill>
                <a:latin typeface="+mj-lt"/>
              </a:rPr>
              <a:t> instruction</a:t>
            </a:r>
            <a:r>
              <a:rPr lang="en-AU" sz="3200" b="1" dirty="0">
                <a:solidFill>
                  <a:schemeClr val="tx1"/>
                </a:solidFill>
                <a:latin typeface="+mj-lt"/>
              </a:rPr>
              <a:t> page. </a:t>
            </a:r>
          </a:p>
          <a:p>
            <a:endParaRPr lang="en-AU" dirty="0">
              <a:solidFill>
                <a:srgbClr val="C00000"/>
              </a:solidFill>
              <a:latin typeface="+mn-lt"/>
            </a:endParaRPr>
          </a:p>
          <a:p>
            <a:r>
              <a:rPr lang="en-AU" dirty="0">
                <a:solidFill>
                  <a:schemeClr val="tx1"/>
                </a:solidFill>
                <a:latin typeface="+mn-lt"/>
              </a:rPr>
              <a:t>To change the layout of your slide, </a:t>
            </a:r>
            <a:r>
              <a:rPr lang="en-AU" b="1" dirty="0">
                <a:solidFill>
                  <a:schemeClr val="tx1"/>
                </a:solidFill>
                <a:latin typeface="+mn-lt"/>
              </a:rPr>
              <a:t>right click</a:t>
            </a:r>
            <a:r>
              <a:rPr lang="en-AU" dirty="0">
                <a:solidFill>
                  <a:schemeClr val="tx1"/>
                </a:solidFill>
                <a:latin typeface="+mn-lt"/>
              </a:rPr>
              <a:t>, select ‘</a:t>
            </a:r>
            <a:r>
              <a:rPr lang="en-AU" b="1" dirty="0">
                <a:solidFill>
                  <a:schemeClr val="tx1"/>
                </a:solidFill>
                <a:latin typeface="+mn-lt"/>
              </a:rPr>
              <a:t>layout</a:t>
            </a:r>
            <a:r>
              <a:rPr lang="en-AU" dirty="0">
                <a:solidFill>
                  <a:schemeClr val="tx1"/>
                </a:solidFill>
                <a:latin typeface="+mn-lt"/>
              </a:rPr>
              <a:t>’, view and </a:t>
            </a:r>
            <a:r>
              <a:rPr lang="en-AU" b="1" dirty="0">
                <a:solidFill>
                  <a:schemeClr val="tx1"/>
                </a:solidFill>
                <a:latin typeface="+mn-lt"/>
              </a:rPr>
              <a:t>select</a:t>
            </a:r>
            <a:r>
              <a:rPr lang="en-AU" dirty="0">
                <a:solidFill>
                  <a:schemeClr val="tx1"/>
                </a:solidFill>
                <a:latin typeface="+mn-lt"/>
              </a:rPr>
              <a:t> from options. </a:t>
            </a:r>
          </a:p>
          <a:p>
            <a:endParaRPr lang="en-AU" dirty="0">
              <a:solidFill>
                <a:schemeClr val="tx1"/>
              </a:solidFill>
              <a:latin typeface="+mn-lt"/>
            </a:endParaRPr>
          </a:p>
          <a:p>
            <a:r>
              <a:rPr lang="en-AU" dirty="0">
                <a:solidFill>
                  <a:srgbClr val="C00000"/>
                </a:solidFill>
                <a:latin typeface="+mn-lt"/>
              </a:rPr>
              <a:t>Delete this page. </a:t>
            </a:r>
          </a:p>
        </p:txBody>
      </p:sp>
      <p:sp>
        <p:nvSpPr>
          <p:cNvPr id="3" name="TextBox 2">
            <a:extLst>
              <a:ext uri="{FF2B5EF4-FFF2-40B4-BE49-F238E27FC236}">
                <a16:creationId xmlns:a16="http://schemas.microsoft.com/office/drawing/2014/main" id="{0029DF8B-6DB1-41C3-6AA3-06846026D798}"/>
              </a:ext>
            </a:extLst>
          </p:cNvPr>
          <p:cNvSpPr txBox="1"/>
          <p:nvPr userDrawn="1"/>
        </p:nvSpPr>
        <p:spPr>
          <a:xfrm>
            <a:off x="688680" y="4096778"/>
            <a:ext cx="5256208" cy="2292935"/>
          </a:xfrm>
          <a:prstGeom prst="rect">
            <a:avLst/>
          </a:prstGeom>
          <a:noFill/>
        </p:spPr>
        <p:txBody>
          <a:bodyPr wrap="square">
            <a:spAutoFit/>
          </a:bodyPr>
          <a:lstStyle/>
          <a:p>
            <a:pPr>
              <a:spcAft>
                <a:spcPts val="600"/>
              </a:spcAft>
            </a:pPr>
            <a:r>
              <a:rPr lang="en-AU" sz="2400" b="1" dirty="0">
                <a:solidFill>
                  <a:schemeClr val="tx1"/>
                </a:solidFill>
                <a:effectLst/>
                <a:latin typeface="+mn-lt"/>
                <a:ea typeface="Calibri" panose="020F0502020204030204" pitchFamily="34" charset="0"/>
                <a:cs typeface="Calibri" panose="020F0502020204030204" pitchFamily="34" charset="0"/>
              </a:rPr>
              <a:t>Instruction for action to help ensure your document is accessible:</a:t>
            </a:r>
            <a:endParaRPr lang="en-AU" sz="2400" dirty="0">
              <a:solidFill>
                <a:schemeClr val="tx1"/>
              </a:solidFill>
              <a:effectLst/>
              <a:latin typeface="+mn-lt"/>
              <a:ea typeface="Calibri" panose="020F0502020204030204" pitchFamily="34" charset="0"/>
              <a:cs typeface="Calibri" panose="020F0502020204030204" pitchFamily="34" charset="0"/>
            </a:endParaRPr>
          </a:p>
          <a:p>
            <a:r>
              <a:rPr lang="en-AU" sz="1800" dirty="0">
                <a:solidFill>
                  <a:schemeClr val="tx1"/>
                </a:solidFill>
                <a:effectLst/>
                <a:latin typeface="+mn-lt"/>
                <a:ea typeface="Calibri" panose="020F0502020204030204" pitchFamily="34" charset="0"/>
              </a:rPr>
              <a:t>Corporate document and presentation files must include document properties and have completed an accessibility check before being published online. Go to </a:t>
            </a:r>
            <a:r>
              <a:rPr lang="en-AU" sz="1800" b="1" dirty="0">
                <a:solidFill>
                  <a:schemeClr val="tx1"/>
                </a:solidFill>
                <a:effectLst/>
                <a:latin typeface="+mn-lt"/>
                <a:ea typeface="Calibri" panose="020F0502020204030204" pitchFamily="34" charset="0"/>
              </a:rPr>
              <a:t>Brand &gt; Brand rules &gt; Accessibility</a:t>
            </a:r>
            <a:r>
              <a:rPr lang="en-AU" sz="1800" dirty="0">
                <a:solidFill>
                  <a:schemeClr val="tx1"/>
                </a:solidFill>
                <a:effectLst/>
                <a:latin typeface="+mn-lt"/>
                <a:ea typeface="Calibri" panose="020F0502020204030204" pitchFamily="34" charset="0"/>
              </a:rPr>
              <a:t> on the intranet to learn more.</a:t>
            </a:r>
          </a:p>
        </p:txBody>
      </p:sp>
    </p:spTree>
    <p:extLst>
      <p:ext uri="{BB962C8B-B14F-4D97-AF65-F5344CB8AC3E}">
        <p14:creationId xmlns:p14="http://schemas.microsoft.com/office/powerpoint/2010/main" val="2662736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4">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12"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sp>
        <p:nvSpPr>
          <p:cNvPr id="2" name="Title Placeholder 1">
            <a:extLst>
              <a:ext uri="{FF2B5EF4-FFF2-40B4-BE49-F238E27FC236}">
                <a16:creationId xmlns:a16="http://schemas.microsoft.com/office/drawing/2014/main" id="{867154FF-72FE-2EEC-02A5-35AE4731CE4B}"/>
              </a:ext>
            </a:extLst>
          </p:cNvPr>
          <p:cNvSpPr>
            <a:spLocks noGrp="1"/>
          </p:cNvSpPr>
          <p:nvPr>
            <p:ph type="title"/>
          </p:nvPr>
        </p:nvSpPr>
        <p:spPr>
          <a:xfrm>
            <a:off x="608830" y="402187"/>
            <a:ext cx="10963780" cy="765611"/>
          </a:xfrm>
          <a:prstGeom prst="rect">
            <a:avLst/>
          </a:prstGeom>
        </p:spPr>
        <p:txBody>
          <a:bodyPr vert="horz" lIns="0" tIns="0" rIns="0" bIns="0" rtlCol="0" anchor="t">
            <a:normAutofit/>
          </a:bodyPr>
          <a:lstStyle>
            <a:lvl1pPr>
              <a:defRPr b="1">
                <a:solidFill>
                  <a:schemeClr val="accent2"/>
                </a:solidFill>
                <a:latin typeface="+mj-lt"/>
              </a:defRPr>
            </a:lvl1pPr>
          </a:lstStyle>
          <a:p>
            <a:r>
              <a:rPr lang="en-US"/>
              <a:t>Click to edit Master title style</a:t>
            </a:r>
            <a:endParaRPr lang="en-AU" dirty="0"/>
          </a:p>
        </p:txBody>
      </p:sp>
      <p:cxnSp>
        <p:nvCxnSpPr>
          <p:cNvPr id="6" name="Straight Connector 5">
            <a:extLst>
              <a:ext uri="{FF2B5EF4-FFF2-40B4-BE49-F238E27FC236}">
                <a16:creationId xmlns:a16="http://schemas.microsoft.com/office/drawing/2014/main" id="{CD444242-79F5-8ED7-2C7C-06E8C182B849}"/>
              </a:ext>
            </a:extLst>
          </p:cNvPr>
          <p:cNvCxnSpPr>
            <a:cxnSpLocks/>
          </p:cNvCxnSpPr>
          <p:nvPr userDrawn="1"/>
        </p:nvCxnSpPr>
        <p:spPr>
          <a:xfrm>
            <a:off x="608830" y="6318730"/>
            <a:ext cx="109637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ignifier">
            <a:extLst>
              <a:ext uri="{FF2B5EF4-FFF2-40B4-BE49-F238E27FC236}">
                <a16:creationId xmlns:a16="http://schemas.microsoft.com/office/drawing/2014/main" id="{464245AE-7004-CB55-333E-CC19C457B7FD}"/>
              </a:ext>
            </a:extLst>
          </p:cNvPr>
          <p:cNvSpPr/>
          <p:nvPr userDrawn="1"/>
        </p:nvSpPr>
        <p:spPr>
          <a:xfrm>
            <a:off x="0" y="126947"/>
            <a:ext cx="488450" cy="1040852"/>
          </a:xfrm>
          <a:custGeom>
            <a:avLst/>
            <a:gdLst/>
            <a:ahLst/>
            <a:cxnLst/>
            <a:rect l="l" t="t" r="r" b="b"/>
            <a:pathLst>
              <a:path w="1003935" h="2139315">
                <a:moveTo>
                  <a:pt x="0" y="0"/>
                </a:moveTo>
                <a:lnTo>
                  <a:pt x="0" y="780744"/>
                </a:lnTo>
                <a:lnTo>
                  <a:pt x="288929" y="1069693"/>
                </a:lnTo>
                <a:lnTo>
                  <a:pt x="0" y="1358622"/>
                </a:lnTo>
                <a:lnTo>
                  <a:pt x="0" y="2139213"/>
                </a:lnTo>
                <a:lnTo>
                  <a:pt x="959631" y="1179700"/>
                </a:lnTo>
                <a:lnTo>
                  <a:pt x="988797" y="1139322"/>
                </a:lnTo>
                <a:lnTo>
                  <a:pt x="1003381" y="1093506"/>
                </a:lnTo>
                <a:lnTo>
                  <a:pt x="1003382" y="1045877"/>
                </a:lnTo>
                <a:lnTo>
                  <a:pt x="988802" y="1000059"/>
                </a:lnTo>
                <a:lnTo>
                  <a:pt x="959641" y="959675"/>
                </a:lnTo>
                <a:lnTo>
                  <a:pt x="0" y="0"/>
                </a:lnTo>
                <a:close/>
              </a:path>
            </a:pathLst>
          </a:custGeom>
          <a:solidFill>
            <a:schemeClr val="accent2"/>
          </a:solidFill>
        </p:spPr>
        <p:txBody>
          <a:bodyPr wrap="square" lIns="0" tIns="0" rIns="0" bIns="0" rtlCol="0"/>
          <a:lstStyle/>
          <a:p>
            <a:endParaRPr sz="662"/>
          </a:p>
        </p:txBody>
      </p:sp>
    </p:spTree>
    <p:extLst>
      <p:ext uri="{BB962C8B-B14F-4D97-AF65-F5344CB8AC3E}">
        <p14:creationId xmlns:p14="http://schemas.microsoft.com/office/powerpoint/2010/main" val="370051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67000" fill="hold" grpId="0" nodeType="withEffect">
                                  <p:stCondLst>
                                    <p:cond delay="0"/>
                                  </p:stCondLst>
                                  <p:childTnLst>
                                    <p:animMotion origin="layout" path="M -0.04049 0.00023 L -2.08333E-6 3.7037E-7 " pathEditMode="relative" rAng="0" ptsTypes="AA">
                                      <p:cBhvr>
                                        <p:cTn id="6" dur="1200" fill="hold"/>
                                        <p:tgtEl>
                                          <p:spTgt spid="7"/>
                                        </p:tgtEl>
                                        <p:attrNameLst>
                                          <p:attrName>ppt_x</p:attrName>
                                          <p:attrName>ppt_y</p:attrName>
                                        </p:attrNameLst>
                                      </p:cBhvr>
                                      <p:rCtr x="20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igenous-content-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335869A-5450-4E4B-9386-FDDC2C60BC7B}"/>
              </a:ext>
            </a:extLst>
          </p:cNvPr>
          <p:cNvSpPr>
            <a:spLocks noGrp="1"/>
          </p:cNvSpPr>
          <p:nvPr>
            <p:ph type="title"/>
          </p:nvPr>
        </p:nvSpPr>
        <p:spPr>
          <a:xfrm>
            <a:off x="608830" y="970465"/>
            <a:ext cx="10194288" cy="744971"/>
          </a:xfrm>
          <a:prstGeom prst="rect">
            <a:avLst/>
          </a:prstGeom>
        </p:spPr>
        <p:txBody>
          <a:bodyPr vert="horz" lIns="0" tIns="0" rIns="0" bIns="0" rtlCol="0" anchor="t">
            <a:normAutofit/>
          </a:bodyPr>
          <a:lstStyle>
            <a:lvl1pPr>
              <a:defRPr b="1">
                <a:solidFill>
                  <a:schemeClr val="accent2"/>
                </a:solidFill>
                <a:latin typeface="+mj-lt"/>
              </a:defRPr>
            </a:lvl1pPr>
          </a:lstStyle>
          <a:p>
            <a:r>
              <a:rPr lang="en-US"/>
              <a:t>Click to edit Master title style</a:t>
            </a:r>
            <a:endParaRPr lang="en-AU" dirty="0"/>
          </a:p>
        </p:txBody>
      </p:sp>
      <p:sp>
        <p:nvSpPr>
          <p:cNvPr id="8" name="Text Placeholder 21">
            <a:extLst>
              <a:ext uri="{FF2B5EF4-FFF2-40B4-BE49-F238E27FC236}">
                <a16:creationId xmlns:a16="http://schemas.microsoft.com/office/drawing/2014/main" id="{EC725283-9927-407F-8276-E7FCF3986CA7}"/>
              </a:ext>
            </a:extLst>
          </p:cNvPr>
          <p:cNvSpPr>
            <a:spLocks noGrp="1"/>
          </p:cNvSpPr>
          <p:nvPr>
            <p:ph idx="1" hasCustomPrompt="1"/>
          </p:nvPr>
        </p:nvSpPr>
        <p:spPr>
          <a:xfrm>
            <a:off x="608830" y="1715436"/>
            <a:ext cx="10963780" cy="3938210"/>
          </a:xfrm>
          <a:prstGeom prst="rect">
            <a:avLst/>
          </a:prstGeom>
        </p:spPr>
        <p:txBody>
          <a:bodyPr vert="horz" lIns="0" tIns="0" rIns="0" bIns="0" rtlCol="0">
            <a:normAutofit/>
          </a:bodyPr>
          <a:lstStyle>
            <a:lvl1pPr>
              <a:defRPr sz="2400" b="1">
                <a:latin typeface="+mj-lt"/>
              </a:defRPr>
            </a:lvl1pPr>
            <a:lvl2pPr>
              <a:defRPr sz="2000">
                <a:latin typeface="+mj-lt"/>
              </a:defRPr>
            </a:lvl2pPr>
            <a:lvl3pPr>
              <a:defRPr sz="1800">
                <a:latin typeface="+mn-lt"/>
              </a:defRPr>
            </a:lvl3pPr>
            <a:lvl4pPr marL="1657350" indent="-285750">
              <a:buFont typeface="Arial" panose="020B0604020202020204" pitchFamily="34" charset="0"/>
              <a:buChar char="•"/>
              <a:defRPr>
                <a:latin typeface="+mn-lt"/>
              </a:defRPr>
            </a:lvl4pPr>
            <a:lvl5pPr>
              <a:defRPr>
                <a:latin typeface="+mn-lt"/>
              </a:defRPr>
            </a:lvl5pPr>
            <a:lvl6pPr>
              <a:defRPr sz="1200">
                <a:latin typeface="+mn-lt"/>
              </a:defRPr>
            </a:lvl6pPr>
          </a:lstStyle>
          <a:p>
            <a:pPr lvl="0"/>
            <a:r>
              <a:rPr lang="en-US" dirty="0"/>
              <a:t>Subheading 1</a:t>
            </a:r>
          </a:p>
          <a:p>
            <a:pPr lvl="1"/>
            <a:r>
              <a:rPr lang="en-US" dirty="0"/>
              <a:t>SUBHEADING 2</a:t>
            </a:r>
          </a:p>
          <a:p>
            <a:pPr lvl="2"/>
            <a:r>
              <a:rPr lang="en-US" dirty="0"/>
              <a:t>Body</a:t>
            </a:r>
          </a:p>
          <a:p>
            <a:pPr lvl="3"/>
            <a:r>
              <a:rPr lang="en-US" dirty="0"/>
              <a:t>Bullets</a:t>
            </a:r>
          </a:p>
          <a:p>
            <a:pPr lvl="4"/>
            <a:r>
              <a:rPr lang="en-US" dirty="0"/>
              <a:t>Callout</a:t>
            </a:r>
          </a:p>
          <a:p>
            <a:pPr lvl="5"/>
            <a:r>
              <a:rPr lang="en-AU" dirty="0"/>
              <a:t>Caption/Footnotes</a:t>
            </a:r>
          </a:p>
        </p:txBody>
      </p:sp>
      <p:sp>
        <p:nvSpPr>
          <p:cNvPr id="9"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2215662" y="6318250"/>
            <a:ext cx="7764157"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10"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sp>
        <p:nvSpPr>
          <p:cNvPr id="2" name="!!Signifier">
            <a:extLst>
              <a:ext uri="{FF2B5EF4-FFF2-40B4-BE49-F238E27FC236}">
                <a16:creationId xmlns:a16="http://schemas.microsoft.com/office/drawing/2014/main" id="{AC66F48D-8533-BEF1-855B-1D47ED124C28}"/>
              </a:ext>
            </a:extLst>
          </p:cNvPr>
          <p:cNvSpPr/>
          <p:nvPr userDrawn="1"/>
        </p:nvSpPr>
        <p:spPr>
          <a:xfrm>
            <a:off x="0" y="634949"/>
            <a:ext cx="488450" cy="1040852"/>
          </a:xfrm>
          <a:custGeom>
            <a:avLst/>
            <a:gdLst/>
            <a:ahLst/>
            <a:cxnLst/>
            <a:rect l="l" t="t" r="r" b="b"/>
            <a:pathLst>
              <a:path w="1003935" h="2139315">
                <a:moveTo>
                  <a:pt x="0" y="0"/>
                </a:moveTo>
                <a:lnTo>
                  <a:pt x="0" y="780744"/>
                </a:lnTo>
                <a:lnTo>
                  <a:pt x="288929" y="1069693"/>
                </a:lnTo>
                <a:lnTo>
                  <a:pt x="0" y="1358622"/>
                </a:lnTo>
                <a:lnTo>
                  <a:pt x="0" y="2139213"/>
                </a:lnTo>
                <a:lnTo>
                  <a:pt x="959631" y="1179700"/>
                </a:lnTo>
                <a:lnTo>
                  <a:pt x="988797" y="1139322"/>
                </a:lnTo>
                <a:lnTo>
                  <a:pt x="1003381" y="1093506"/>
                </a:lnTo>
                <a:lnTo>
                  <a:pt x="1003382" y="1045877"/>
                </a:lnTo>
                <a:lnTo>
                  <a:pt x="988802" y="1000059"/>
                </a:lnTo>
                <a:lnTo>
                  <a:pt x="959641" y="959675"/>
                </a:lnTo>
                <a:lnTo>
                  <a:pt x="0" y="0"/>
                </a:lnTo>
                <a:close/>
              </a:path>
            </a:pathLst>
          </a:custGeom>
          <a:solidFill>
            <a:schemeClr val="accent2"/>
          </a:solidFill>
        </p:spPr>
        <p:txBody>
          <a:bodyPr wrap="square" lIns="0" tIns="0" rIns="0" bIns="0" rtlCol="0"/>
          <a:lstStyle/>
          <a:p>
            <a:endParaRPr sz="662"/>
          </a:p>
        </p:txBody>
      </p:sp>
    </p:spTree>
    <p:extLst>
      <p:ext uri="{BB962C8B-B14F-4D97-AF65-F5344CB8AC3E}">
        <p14:creationId xmlns:p14="http://schemas.microsoft.com/office/powerpoint/2010/main" val="112806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67000" fill="hold" grpId="0" nodeType="withEffect">
                                  <p:stCondLst>
                                    <p:cond delay="0"/>
                                  </p:stCondLst>
                                  <p:childTnLst>
                                    <p:animMotion origin="layout" path="M -0.04049 0.00023 L -2.08333E-6 3.7037E-7 " pathEditMode="relative" rAng="0" ptsTypes="AA">
                                      <p:cBhvr>
                                        <p:cTn id="6" dur="1200" fill="hold"/>
                                        <p:tgtEl>
                                          <p:spTgt spid="2"/>
                                        </p:tgtEl>
                                        <p:attrNameLst>
                                          <p:attrName>ppt_x</p:attrName>
                                          <p:attrName>ppt_y</p:attrName>
                                        </p:attrNameLst>
                                      </p:cBhvr>
                                      <p:rCtr x="20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ull_out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Text Placeholder 8"/>
          <p:cNvSpPr>
            <a:spLocks noGrp="1"/>
          </p:cNvSpPr>
          <p:nvPr>
            <p:ph type="body" sz="quarter" idx="13" hasCustomPrompt="1"/>
          </p:nvPr>
        </p:nvSpPr>
        <p:spPr>
          <a:xfrm>
            <a:off x="608830" y="1840020"/>
            <a:ext cx="2562995" cy="426258"/>
          </a:xfrm>
          <a:prstGeom prst="rect">
            <a:avLst/>
          </a:prstGeom>
        </p:spPr>
        <p:txBody>
          <a:bodyPr lIns="0" tIns="36000" rIns="0" bIns="36000"/>
          <a:lstStyle>
            <a:lvl1pPr algn="ctr">
              <a:defRPr sz="1800">
                <a:latin typeface="+mj-lt"/>
              </a:defRPr>
            </a:lvl1pPr>
          </a:lstStyle>
          <a:p>
            <a:pPr lvl="0"/>
            <a:r>
              <a:rPr lang="en-US" dirty="0"/>
              <a:t>EDIT TEXT STYLES</a:t>
            </a:r>
          </a:p>
        </p:txBody>
      </p:sp>
      <p:cxnSp>
        <p:nvCxnSpPr>
          <p:cNvPr id="34" name="Google Shape;353;p23"/>
          <p:cNvCxnSpPr/>
          <p:nvPr userDrawn="1"/>
        </p:nvCxnSpPr>
        <p:spPr>
          <a:xfrm>
            <a:off x="608830" y="2337718"/>
            <a:ext cx="2562995" cy="0"/>
          </a:xfrm>
          <a:prstGeom prst="straightConnector1">
            <a:avLst/>
          </a:prstGeom>
          <a:noFill/>
          <a:ln w="9525" cap="flat" cmpd="sng">
            <a:solidFill>
              <a:srgbClr val="000000"/>
            </a:solidFill>
            <a:prstDash val="solid"/>
            <a:round/>
            <a:headEnd type="none" w="sm" len="sm"/>
            <a:tailEnd type="none" w="sm" len="sm"/>
          </a:ln>
        </p:spPr>
      </p:cxnSp>
      <p:sp>
        <p:nvSpPr>
          <p:cNvPr id="36" name="Text Placeholder 8"/>
          <p:cNvSpPr>
            <a:spLocks noGrp="1"/>
          </p:cNvSpPr>
          <p:nvPr>
            <p:ph type="body" sz="quarter" idx="16"/>
          </p:nvPr>
        </p:nvSpPr>
        <p:spPr>
          <a:xfrm>
            <a:off x="608830" y="3935133"/>
            <a:ext cx="2512989" cy="1438037"/>
          </a:xfrm>
          <a:prstGeom prst="rect">
            <a:avLst/>
          </a:prstGeom>
        </p:spPr>
        <p:txBody>
          <a:bodyPr lIns="0" tIns="36000" rIns="0" bIns="36000"/>
          <a:lstStyle>
            <a:lvl1pPr algn="ctr">
              <a:defRPr sz="1800">
                <a:latin typeface="+mn-lt"/>
              </a:defRPr>
            </a:lvl1pPr>
          </a:lstStyle>
          <a:p>
            <a:pPr lvl="0"/>
            <a:r>
              <a:rPr lang="en-US"/>
              <a:t>Click to edit Master text styles</a:t>
            </a:r>
          </a:p>
        </p:txBody>
      </p:sp>
      <p:sp>
        <p:nvSpPr>
          <p:cNvPr id="37" name="Text Placeholder 8"/>
          <p:cNvSpPr>
            <a:spLocks noGrp="1"/>
          </p:cNvSpPr>
          <p:nvPr>
            <p:ph type="body" sz="quarter" idx="17"/>
          </p:nvPr>
        </p:nvSpPr>
        <p:spPr>
          <a:xfrm>
            <a:off x="3692194" y="3935133"/>
            <a:ext cx="2562995" cy="1438037"/>
          </a:xfrm>
          <a:prstGeom prst="rect">
            <a:avLst/>
          </a:prstGeom>
        </p:spPr>
        <p:txBody>
          <a:bodyPr lIns="0" tIns="36000" rIns="0" bIns="36000"/>
          <a:lstStyle>
            <a:lvl1pPr algn="ctr">
              <a:defRPr sz="1800">
                <a:latin typeface="+mn-lt"/>
              </a:defRPr>
            </a:lvl1pPr>
          </a:lstStyle>
          <a:p>
            <a:pPr lvl="0"/>
            <a:r>
              <a:rPr lang="en-US"/>
              <a:t>Click to edit Master text styles</a:t>
            </a:r>
          </a:p>
        </p:txBody>
      </p:sp>
      <p:sp>
        <p:nvSpPr>
          <p:cNvPr id="38" name="Text Placeholder 8"/>
          <p:cNvSpPr>
            <a:spLocks noGrp="1"/>
          </p:cNvSpPr>
          <p:nvPr>
            <p:ph type="body" sz="quarter" idx="18"/>
          </p:nvPr>
        </p:nvSpPr>
        <p:spPr>
          <a:xfrm>
            <a:off x="6775558" y="3935133"/>
            <a:ext cx="2562995" cy="1438037"/>
          </a:xfrm>
          <a:prstGeom prst="rect">
            <a:avLst/>
          </a:prstGeom>
        </p:spPr>
        <p:txBody>
          <a:bodyPr lIns="0" tIns="36000" rIns="0" bIns="36000"/>
          <a:lstStyle>
            <a:lvl1pPr algn="ctr">
              <a:defRPr sz="1800">
                <a:latin typeface="+mn-lt"/>
              </a:defRPr>
            </a:lvl1pPr>
          </a:lstStyle>
          <a:p>
            <a:pPr lvl="0"/>
            <a:r>
              <a:rPr lang="en-US"/>
              <a:t>Click to edit Master text styles</a:t>
            </a:r>
          </a:p>
        </p:txBody>
      </p:sp>
      <p:sp>
        <p:nvSpPr>
          <p:cNvPr id="13"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14"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sp>
        <p:nvSpPr>
          <p:cNvPr id="15" name="Text Placeholder 8"/>
          <p:cNvSpPr>
            <a:spLocks noGrp="1"/>
          </p:cNvSpPr>
          <p:nvPr>
            <p:ph type="body" sz="quarter" idx="19" hasCustomPrompt="1"/>
          </p:nvPr>
        </p:nvSpPr>
        <p:spPr>
          <a:xfrm>
            <a:off x="3692194" y="1840020"/>
            <a:ext cx="2562995" cy="426258"/>
          </a:xfrm>
          <a:prstGeom prst="rect">
            <a:avLst/>
          </a:prstGeom>
        </p:spPr>
        <p:txBody>
          <a:bodyPr lIns="0" tIns="36000" rIns="0" bIns="36000"/>
          <a:lstStyle>
            <a:lvl1pPr algn="ctr">
              <a:defRPr sz="1800">
                <a:latin typeface="+mj-lt"/>
              </a:defRPr>
            </a:lvl1pPr>
          </a:lstStyle>
          <a:p>
            <a:pPr lvl="0"/>
            <a:r>
              <a:rPr lang="en-US" dirty="0"/>
              <a:t>EDIT TEXT STYLES</a:t>
            </a:r>
          </a:p>
        </p:txBody>
      </p:sp>
      <p:cxnSp>
        <p:nvCxnSpPr>
          <p:cNvPr id="16" name="Google Shape;353;p23"/>
          <p:cNvCxnSpPr/>
          <p:nvPr userDrawn="1"/>
        </p:nvCxnSpPr>
        <p:spPr>
          <a:xfrm>
            <a:off x="3692194" y="2337718"/>
            <a:ext cx="2562995" cy="0"/>
          </a:xfrm>
          <a:prstGeom prst="straightConnector1">
            <a:avLst/>
          </a:prstGeom>
          <a:noFill/>
          <a:ln w="9525" cap="flat" cmpd="sng">
            <a:solidFill>
              <a:srgbClr val="000000"/>
            </a:solidFill>
            <a:prstDash val="solid"/>
            <a:round/>
            <a:headEnd type="none" w="sm" len="sm"/>
            <a:tailEnd type="none" w="sm" len="sm"/>
          </a:ln>
        </p:spPr>
      </p:cxnSp>
      <p:sp>
        <p:nvSpPr>
          <p:cNvPr id="17" name="Text Placeholder 8"/>
          <p:cNvSpPr>
            <a:spLocks noGrp="1"/>
          </p:cNvSpPr>
          <p:nvPr>
            <p:ph type="body" sz="quarter" idx="20" hasCustomPrompt="1"/>
          </p:nvPr>
        </p:nvSpPr>
        <p:spPr>
          <a:xfrm>
            <a:off x="6775558" y="1840020"/>
            <a:ext cx="2562995" cy="426258"/>
          </a:xfrm>
          <a:prstGeom prst="rect">
            <a:avLst/>
          </a:prstGeom>
        </p:spPr>
        <p:txBody>
          <a:bodyPr lIns="0" tIns="36000" rIns="0" bIns="36000"/>
          <a:lstStyle>
            <a:lvl1pPr algn="ctr">
              <a:defRPr sz="1800">
                <a:latin typeface="+mj-lt"/>
              </a:defRPr>
            </a:lvl1pPr>
          </a:lstStyle>
          <a:p>
            <a:pPr lvl="0"/>
            <a:r>
              <a:rPr lang="en-US" dirty="0"/>
              <a:t>EDIT TEXT STYLES</a:t>
            </a:r>
          </a:p>
        </p:txBody>
      </p:sp>
      <p:cxnSp>
        <p:nvCxnSpPr>
          <p:cNvPr id="18" name="Google Shape;353;p23"/>
          <p:cNvCxnSpPr/>
          <p:nvPr userDrawn="1"/>
        </p:nvCxnSpPr>
        <p:spPr>
          <a:xfrm>
            <a:off x="6775558" y="2337718"/>
            <a:ext cx="2562995" cy="0"/>
          </a:xfrm>
          <a:prstGeom prst="straightConnector1">
            <a:avLst/>
          </a:prstGeom>
          <a:noFill/>
          <a:ln w="9525" cap="flat" cmpd="sng">
            <a:solidFill>
              <a:srgbClr val="000000"/>
            </a:solidFill>
            <a:prstDash val="solid"/>
            <a:round/>
            <a:headEnd type="none" w="sm" len="sm"/>
            <a:tailEnd type="none" w="sm" len="sm"/>
          </a:ln>
        </p:spPr>
      </p:cxnSp>
    </p:spTree>
    <p:extLst>
      <p:ext uri="{BB962C8B-B14F-4D97-AF65-F5344CB8AC3E}">
        <p14:creationId xmlns:p14="http://schemas.microsoft.com/office/powerpoint/2010/main" val="2347529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ll_out_2">
    <p:spTree>
      <p:nvGrpSpPr>
        <p:cNvPr id="1" name=""/>
        <p:cNvGrpSpPr/>
        <p:nvPr/>
      </p:nvGrpSpPr>
      <p:grpSpPr>
        <a:xfrm>
          <a:off x="0" y="0"/>
          <a:ext cx="0" cy="0"/>
          <a:chOff x="0" y="0"/>
          <a:chExt cx="0" cy="0"/>
        </a:xfrm>
      </p:grpSpPr>
      <p:sp>
        <p:nvSpPr>
          <p:cNvPr id="8" name="Picture Placeholder 30">
            <a:extLst>
              <a:ext uri="{FF2B5EF4-FFF2-40B4-BE49-F238E27FC236}">
                <a16:creationId xmlns:a16="http://schemas.microsoft.com/office/drawing/2014/main" id="{46A6265F-71AA-4F67-96D7-4A5FFAAF4252}"/>
              </a:ext>
            </a:extLst>
          </p:cNvPr>
          <p:cNvSpPr>
            <a:spLocks noGrp="1" noChangeAspect="1"/>
          </p:cNvSpPr>
          <p:nvPr>
            <p:ph type="pic" sz="quarter" idx="14"/>
          </p:nvPr>
        </p:nvSpPr>
        <p:spPr>
          <a:xfrm>
            <a:off x="3746351" y="621727"/>
            <a:ext cx="7817606" cy="5489037"/>
          </a:xfrm>
          <a:custGeom>
            <a:avLst/>
            <a:gdLst>
              <a:gd name="connsiteX0" fmla="*/ 0 w 8008547"/>
              <a:gd name="connsiteY0" fmla="*/ 0 h 5638793"/>
              <a:gd name="connsiteX1" fmla="*/ 8008547 w 8008547"/>
              <a:gd name="connsiteY1" fmla="*/ 0 h 5638793"/>
              <a:gd name="connsiteX2" fmla="*/ 8008547 w 8008547"/>
              <a:gd name="connsiteY2" fmla="*/ 5638793 h 5638793"/>
              <a:gd name="connsiteX3" fmla="*/ 0 w 8008547"/>
              <a:gd name="connsiteY3" fmla="*/ 5638793 h 5638793"/>
              <a:gd name="connsiteX4" fmla="*/ 0 w 8008547"/>
              <a:gd name="connsiteY4" fmla="*/ 3462416 h 5638793"/>
              <a:gd name="connsiteX5" fmla="*/ 576325 w 8008547"/>
              <a:gd name="connsiteY5" fmla="*/ 2886162 h 5638793"/>
              <a:gd name="connsiteX6" fmla="*/ 594013 w 8008547"/>
              <a:gd name="connsiteY6" fmla="*/ 2861675 h 5638793"/>
              <a:gd name="connsiteX7" fmla="*/ 602857 w 8008547"/>
              <a:gd name="connsiteY7" fmla="*/ 2833890 h 5638793"/>
              <a:gd name="connsiteX8" fmla="*/ 602858 w 8008547"/>
              <a:gd name="connsiteY8" fmla="*/ 2805006 h 5638793"/>
              <a:gd name="connsiteX9" fmla="*/ 594016 w 8008547"/>
              <a:gd name="connsiteY9" fmla="*/ 2777220 h 5638793"/>
              <a:gd name="connsiteX10" fmla="*/ 576331 w 8008547"/>
              <a:gd name="connsiteY10" fmla="*/ 2752729 h 5638793"/>
              <a:gd name="connsiteX11" fmla="*/ 0 w 8008547"/>
              <a:gd name="connsiteY11" fmla="*/ 2176377 h 5638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8547" h="5638793">
                <a:moveTo>
                  <a:pt x="0" y="0"/>
                </a:moveTo>
                <a:lnTo>
                  <a:pt x="8008547" y="0"/>
                </a:lnTo>
                <a:lnTo>
                  <a:pt x="8008547" y="5638793"/>
                </a:lnTo>
                <a:lnTo>
                  <a:pt x="0" y="5638793"/>
                </a:lnTo>
                <a:lnTo>
                  <a:pt x="0" y="3462416"/>
                </a:lnTo>
                <a:lnTo>
                  <a:pt x="576325" y="2886162"/>
                </a:lnTo>
                <a:lnTo>
                  <a:pt x="594013" y="2861675"/>
                </a:lnTo>
                <a:lnTo>
                  <a:pt x="602857" y="2833890"/>
                </a:lnTo>
                <a:cubicBezTo>
                  <a:pt x="602857" y="2824262"/>
                  <a:pt x="602858" y="2814633"/>
                  <a:pt x="602858" y="2805006"/>
                </a:cubicBezTo>
                <a:lnTo>
                  <a:pt x="594016" y="2777220"/>
                </a:lnTo>
                <a:lnTo>
                  <a:pt x="576331" y="2752729"/>
                </a:lnTo>
                <a:lnTo>
                  <a:pt x="0" y="2176377"/>
                </a:lnTo>
                <a:close/>
              </a:path>
            </a:pathLst>
          </a:custGeom>
          <a:solidFill>
            <a:schemeClr val="accent1">
              <a:lumMod val="20000"/>
              <a:lumOff val="80000"/>
            </a:schemeClr>
          </a:solidFill>
        </p:spPr>
        <p:txBody>
          <a:bodyPr wrap="square">
            <a:noAutofit/>
          </a:bodyPr>
          <a:lstStyle>
            <a:lvl1pPr>
              <a:defRPr sz="1800">
                <a:latin typeface="+mn-lt"/>
              </a:defRPr>
            </a:lvl1pPr>
          </a:lstStyle>
          <a:p>
            <a:r>
              <a:rPr lang="en-US"/>
              <a:t>Click icon to add picture</a:t>
            </a:r>
            <a:endParaRPr lang="en-AU" dirty="0"/>
          </a:p>
        </p:txBody>
      </p:sp>
      <p:sp>
        <p:nvSpPr>
          <p:cNvPr id="5"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6"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sp>
        <p:nvSpPr>
          <p:cNvPr id="7" name="Text Placeholder 8"/>
          <p:cNvSpPr>
            <a:spLocks noGrp="1"/>
          </p:cNvSpPr>
          <p:nvPr>
            <p:ph type="body" sz="quarter" idx="13"/>
          </p:nvPr>
        </p:nvSpPr>
        <p:spPr>
          <a:xfrm>
            <a:off x="608830" y="621727"/>
            <a:ext cx="2941614" cy="5489037"/>
          </a:xfrm>
          <a:prstGeom prst="rect">
            <a:avLst/>
          </a:prstGeom>
        </p:spPr>
        <p:txBody>
          <a:bodyPr lIns="0" tIns="0" rIns="0" bIns="0"/>
          <a:lstStyle>
            <a:lvl1pPr>
              <a:defRPr sz="1800">
                <a:latin typeface="+mn-lt"/>
              </a:defRPr>
            </a:lvl1pPr>
          </a:lstStyle>
          <a:p>
            <a:pPr lvl="0"/>
            <a:r>
              <a:rPr lang="en-US"/>
              <a:t>Click to edit Master text styles</a:t>
            </a:r>
          </a:p>
        </p:txBody>
      </p:sp>
      <p:cxnSp>
        <p:nvCxnSpPr>
          <p:cNvPr id="4" name="Straight Connector 3">
            <a:extLst>
              <a:ext uri="{FF2B5EF4-FFF2-40B4-BE49-F238E27FC236}">
                <a16:creationId xmlns:a16="http://schemas.microsoft.com/office/drawing/2014/main" id="{E5577096-1D76-0D4E-4D59-142B0CD42869}"/>
              </a:ext>
            </a:extLst>
          </p:cNvPr>
          <p:cNvCxnSpPr>
            <a:cxnSpLocks/>
          </p:cNvCxnSpPr>
          <p:nvPr userDrawn="1"/>
        </p:nvCxnSpPr>
        <p:spPr>
          <a:xfrm>
            <a:off x="608830" y="6318730"/>
            <a:ext cx="109637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ignifier">
            <a:extLst>
              <a:ext uri="{FF2B5EF4-FFF2-40B4-BE49-F238E27FC236}">
                <a16:creationId xmlns:a16="http://schemas.microsoft.com/office/drawing/2014/main" id="{E5B27B44-7FD0-4484-731A-4144B3680DE1}"/>
              </a:ext>
            </a:extLst>
          </p:cNvPr>
          <p:cNvSpPr/>
          <p:nvPr userDrawn="1"/>
        </p:nvSpPr>
        <p:spPr>
          <a:xfrm>
            <a:off x="0" y="126947"/>
            <a:ext cx="488450" cy="1040852"/>
          </a:xfrm>
          <a:custGeom>
            <a:avLst/>
            <a:gdLst/>
            <a:ahLst/>
            <a:cxnLst/>
            <a:rect l="l" t="t" r="r" b="b"/>
            <a:pathLst>
              <a:path w="1003935" h="2139315">
                <a:moveTo>
                  <a:pt x="0" y="0"/>
                </a:moveTo>
                <a:lnTo>
                  <a:pt x="0" y="780744"/>
                </a:lnTo>
                <a:lnTo>
                  <a:pt x="288929" y="1069693"/>
                </a:lnTo>
                <a:lnTo>
                  <a:pt x="0" y="1358622"/>
                </a:lnTo>
                <a:lnTo>
                  <a:pt x="0" y="2139213"/>
                </a:lnTo>
                <a:lnTo>
                  <a:pt x="959631" y="1179700"/>
                </a:lnTo>
                <a:lnTo>
                  <a:pt x="988797" y="1139322"/>
                </a:lnTo>
                <a:lnTo>
                  <a:pt x="1003381" y="1093506"/>
                </a:lnTo>
                <a:lnTo>
                  <a:pt x="1003382" y="1045877"/>
                </a:lnTo>
                <a:lnTo>
                  <a:pt x="988802" y="1000059"/>
                </a:lnTo>
                <a:lnTo>
                  <a:pt x="959641" y="959675"/>
                </a:lnTo>
                <a:lnTo>
                  <a:pt x="0" y="0"/>
                </a:lnTo>
                <a:close/>
              </a:path>
            </a:pathLst>
          </a:custGeom>
          <a:solidFill>
            <a:schemeClr val="accent2"/>
          </a:solidFill>
        </p:spPr>
        <p:txBody>
          <a:bodyPr wrap="square" lIns="0" tIns="0" rIns="0" bIns="0" rtlCol="0"/>
          <a:lstStyle/>
          <a:p>
            <a:endParaRPr sz="662"/>
          </a:p>
        </p:txBody>
      </p:sp>
    </p:spTree>
    <p:extLst>
      <p:ext uri="{BB962C8B-B14F-4D97-AF65-F5344CB8AC3E}">
        <p14:creationId xmlns:p14="http://schemas.microsoft.com/office/powerpoint/2010/main" val="28409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67000" fill="hold" grpId="0" nodeType="withEffect">
                                  <p:stCondLst>
                                    <p:cond delay="0"/>
                                  </p:stCondLst>
                                  <p:childTnLst>
                                    <p:animMotion origin="layout" path="M -0.04049 0.00023 L -2.08333E-6 3.7037E-7 " pathEditMode="relative" rAng="0" ptsTypes="AA">
                                      <p:cBhvr>
                                        <p:cTn id="6" dur="1200" fill="hold"/>
                                        <p:tgtEl>
                                          <p:spTgt spid="9"/>
                                        </p:tgtEl>
                                        <p:attrNameLst>
                                          <p:attrName>ppt_x</p:attrName>
                                          <p:attrName>ppt_y</p:attrName>
                                        </p:attrNameLst>
                                      </p:cBhvr>
                                      <p:rCtr x="20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ll_out_3">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398460BF-32EE-4008-8DDC-14947536EFF1}"/>
              </a:ext>
            </a:extLst>
          </p:cNvPr>
          <p:cNvSpPr>
            <a:spLocks noGrp="1"/>
          </p:cNvSpPr>
          <p:nvPr>
            <p:ph type="body" sz="quarter" idx="13" hasCustomPrompt="1"/>
          </p:nvPr>
        </p:nvSpPr>
        <p:spPr>
          <a:xfrm>
            <a:off x="608830" y="637309"/>
            <a:ext cx="3237841" cy="5392016"/>
          </a:xfrm>
          <a:prstGeom prst="rect">
            <a:avLst/>
          </a:prstGeom>
          <a:solidFill>
            <a:schemeClr val="accent1"/>
          </a:solidFill>
          <a:ln>
            <a:noFill/>
          </a:ln>
        </p:spPr>
        <p:txBody>
          <a:bodyPr lIns="180000" tIns="180000" rIns="180000" bIns="180000"/>
          <a:lstStyle>
            <a:lvl1pPr>
              <a:defRPr sz="1800">
                <a:latin typeface="+mn-lt"/>
              </a:defRPr>
            </a:lvl1pPr>
          </a:lstStyle>
          <a:p>
            <a:pPr lvl="0"/>
            <a:r>
              <a:rPr lang="en-US" dirty="0"/>
              <a:t>Click to edit Master text styles</a:t>
            </a:r>
          </a:p>
        </p:txBody>
      </p:sp>
      <p:sp>
        <p:nvSpPr>
          <p:cNvPr id="7" name="Content Placeholder 7">
            <a:extLst>
              <a:ext uri="{FF2B5EF4-FFF2-40B4-BE49-F238E27FC236}">
                <a16:creationId xmlns:a16="http://schemas.microsoft.com/office/drawing/2014/main" id="{F4A12B04-E393-4DCC-9166-7EF7BED4CE1D}"/>
              </a:ext>
            </a:extLst>
          </p:cNvPr>
          <p:cNvSpPr>
            <a:spLocks noGrp="1"/>
          </p:cNvSpPr>
          <p:nvPr>
            <p:ph sz="quarter" idx="14"/>
          </p:nvPr>
        </p:nvSpPr>
        <p:spPr>
          <a:xfrm rot="2700000">
            <a:off x="3368714" y="2729449"/>
            <a:ext cx="952420" cy="961491"/>
          </a:xfrm>
          <a:custGeom>
            <a:avLst/>
            <a:gdLst>
              <a:gd name="connsiteX0" fmla="*/ 0 w 1127179"/>
              <a:gd name="connsiteY0" fmla="*/ 126023 h 1124001"/>
              <a:gd name="connsiteX1" fmla="*/ 126023 w 1127179"/>
              <a:gd name="connsiteY1" fmla="*/ 0 h 1124001"/>
              <a:gd name="connsiteX2" fmla="*/ 1001156 w 1127179"/>
              <a:gd name="connsiteY2" fmla="*/ 0 h 1124001"/>
              <a:gd name="connsiteX3" fmla="*/ 1127179 w 1127179"/>
              <a:gd name="connsiteY3" fmla="*/ 126023 h 1124001"/>
              <a:gd name="connsiteX4" fmla="*/ 1127179 w 1127179"/>
              <a:gd name="connsiteY4" fmla="*/ 997978 h 1124001"/>
              <a:gd name="connsiteX5" fmla="*/ 1001156 w 1127179"/>
              <a:gd name="connsiteY5" fmla="*/ 1124001 h 1124001"/>
              <a:gd name="connsiteX6" fmla="*/ 126023 w 1127179"/>
              <a:gd name="connsiteY6" fmla="*/ 1124001 h 1124001"/>
              <a:gd name="connsiteX7" fmla="*/ 0 w 1127179"/>
              <a:gd name="connsiteY7" fmla="*/ 997978 h 1124001"/>
              <a:gd name="connsiteX8" fmla="*/ 0 w 1127179"/>
              <a:gd name="connsiteY8" fmla="*/ 126023 h 1124001"/>
              <a:gd name="connsiteX0" fmla="*/ 0 w 1127179"/>
              <a:gd name="connsiteY0" fmla="*/ 126023 h 1124001"/>
              <a:gd name="connsiteX1" fmla="*/ 126023 w 1127179"/>
              <a:gd name="connsiteY1" fmla="*/ 0 h 1124001"/>
              <a:gd name="connsiteX2" fmla="*/ 174779 w 1127179"/>
              <a:gd name="connsiteY2" fmla="*/ 3410 h 1124001"/>
              <a:gd name="connsiteX3" fmla="*/ 1001156 w 1127179"/>
              <a:gd name="connsiteY3" fmla="*/ 0 h 1124001"/>
              <a:gd name="connsiteX4" fmla="*/ 1127179 w 1127179"/>
              <a:gd name="connsiteY4" fmla="*/ 126023 h 1124001"/>
              <a:gd name="connsiteX5" fmla="*/ 1127179 w 1127179"/>
              <a:gd name="connsiteY5" fmla="*/ 997978 h 1124001"/>
              <a:gd name="connsiteX6" fmla="*/ 1001156 w 1127179"/>
              <a:gd name="connsiteY6" fmla="*/ 1124001 h 1124001"/>
              <a:gd name="connsiteX7" fmla="*/ 126023 w 1127179"/>
              <a:gd name="connsiteY7" fmla="*/ 1124001 h 1124001"/>
              <a:gd name="connsiteX8" fmla="*/ 0 w 1127179"/>
              <a:gd name="connsiteY8" fmla="*/ 997978 h 1124001"/>
              <a:gd name="connsiteX9" fmla="*/ 0 w 1127179"/>
              <a:gd name="connsiteY9" fmla="*/ 126023 h 1124001"/>
              <a:gd name="connsiteX0" fmla="*/ 0 w 1127808"/>
              <a:gd name="connsiteY0" fmla="*/ 126023 h 1124001"/>
              <a:gd name="connsiteX1" fmla="*/ 126023 w 1127808"/>
              <a:gd name="connsiteY1" fmla="*/ 0 h 1124001"/>
              <a:gd name="connsiteX2" fmla="*/ 174779 w 1127808"/>
              <a:gd name="connsiteY2" fmla="*/ 3410 h 1124001"/>
              <a:gd name="connsiteX3" fmla="*/ 1001156 w 1127808"/>
              <a:gd name="connsiteY3" fmla="*/ 0 h 1124001"/>
              <a:gd name="connsiteX4" fmla="*/ 1127179 w 1127808"/>
              <a:gd name="connsiteY4" fmla="*/ 126023 h 1124001"/>
              <a:gd name="connsiteX5" fmla="*/ 1127808 w 1127808"/>
              <a:gd name="connsiteY5" fmla="*/ 949705 h 1124001"/>
              <a:gd name="connsiteX6" fmla="*/ 1127179 w 1127808"/>
              <a:gd name="connsiteY6" fmla="*/ 997978 h 1124001"/>
              <a:gd name="connsiteX7" fmla="*/ 1001156 w 1127808"/>
              <a:gd name="connsiteY7" fmla="*/ 1124001 h 1124001"/>
              <a:gd name="connsiteX8" fmla="*/ 126023 w 1127808"/>
              <a:gd name="connsiteY8" fmla="*/ 1124001 h 1124001"/>
              <a:gd name="connsiteX9" fmla="*/ 0 w 1127808"/>
              <a:gd name="connsiteY9" fmla="*/ 997978 h 1124001"/>
              <a:gd name="connsiteX10" fmla="*/ 0 w 1127808"/>
              <a:gd name="connsiteY10" fmla="*/ 126023 h 1124001"/>
              <a:gd name="connsiteX0" fmla="*/ 0 w 1127808"/>
              <a:gd name="connsiteY0" fmla="*/ 126023 h 1124001"/>
              <a:gd name="connsiteX1" fmla="*/ 126023 w 1127808"/>
              <a:gd name="connsiteY1" fmla="*/ 0 h 1124001"/>
              <a:gd name="connsiteX2" fmla="*/ 174779 w 1127808"/>
              <a:gd name="connsiteY2" fmla="*/ 3410 h 1124001"/>
              <a:gd name="connsiteX3" fmla="*/ 1001156 w 1127808"/>
              <a:gd name="connsiteY3" fmla="*/ 0 h 1124001"/>
              <a:gd name="connsiteX4" fmla="*/ 1127179 w 1127808"/>
              <a:gd name="connsiteY4" fmla="*/ 126023 h 1124001"/>
              <a:gd name="connsiteX5" fmla="*/ 1127808 w 1127808"/>
              <a:gd name="connsiteY5" fmla="*/ 949705 h 1124001"/>
              <a:gd name="connsiteX6" fmla="*/ 1001156 w 1127808"/>
              <a:gd name="connsiteY6" fmla="*/ 1124001 h 1124001"/>
              <a:gd name="connsiteX7" fmla="*/ 126023 w 1127808"/>
              <a:gd name="connsiteY7" fmla="*/ 1124001 h 1124001"/>
              <a:gd name="connsiteX8" fmla="*/ 0 w 1127808"/>
              <a:gd name="connsiteY8" fmla="*/ 997978 h 1124001"/>
              <a:gd name="connsiteX9" fmla="*/ 0 w 1127808"/>
              <a:gd name="connsiteY9" fmla="*/ 126023 h 1124001"/>
              <a:gd name="connsiteX0" fmla="*/ 0 w 1127808"/>
              <a:gd name="connsiteY0" fmla="*/ 126023 h 1124001"/>
              <a:gd name="connsiteX1" fmla="*/ 126023 w 1127808"/>
              <a:gd name="connsiteY1" fmla="*/ 0 h 1124001"/>
              <a:gd name="connsiteX2" fmla="*/ 174779 w 1127808"/>
              <a:gd name="connsiteY2" fmla="*/ 3410 h 1124001"/>
              <a:gd name="connsiteX3" fmla="*/ 1001156 w 1127808"/>
              <a:gd name="connsiteY3" fmla="*/ 0 h 1124001"/>
              <a:gd name="connsiteX4" fmla="*/ 1127179 w 1127808"/>
              <a:gd name="connsiteY4" fmla="*/ 126023 h 1124001"/>
              <a:gd name="connsiteX5" fmla="*/ 1127808 w 1127808"/>
              <a:gd name="connsiteY5" fmla="*/ 949705 h 1124001"/>
              <a:gd name="connsiteX6" fmla="*/ 126023 w 1127808"/>
              <a:gd name="connsiteY6" fmla="*/ 1124001 h 1124001"/>
              <a:gd name="connsiteX7" fmla="*/ 0 w 1127808"/>
              <a:gd name="connsiteY7" fmla="*/ 997978 h 1124001"/>
              <a:gd name="connsiteX8" fmla="*/ 0 w 1127808"/>
              <a:gd name="connsiteY8" fmla="*/ 126023 h 1124001"/>
              <a:gd name="connsiteX0" fmla="*/ 0 w 1127808"/>
              <a:gd name="connsiteY0" fmla="*/ 126023 h 1082383"/>
              <a:gd name="connsiteX1" fmla="*/ 126023 w 1127808"/>
              <a:gd name="connsiteY1" fmla="*/ 0 h 1082383"/>
              <a:gd name="connsiteX2" fmla="*/ 174779 w 1127808"/>
              <a:gd name="connsiteY2" fmla="*/ 3410 h 1082383"/>
              <a:gd name="connsiteX3" fmla="*/ 1001156 w 1127808"/>
              <a:gd name="connsiteY3" fmla="*/ 0 h 1082383"/>
              <a:gd name="connsiteX4" fmla="*/ 1127179 w 1127808"/>
              <a:gd name="connsiteY4" fmla="*/ 126023 h 1082383"/>
              <a:gd name="connsiteX5" fmla="*/ 1127808 w 1127808"/>
              <a:gd name="connsiteY5" fmla="*/ 949705 h 1082383"/>
              <a:gd name="connsiteX6" fmla="*/ 0 w 1127808"/>
              <a:gd name="connsiteY6" fmla="*/ 997978 h 1082383"/>
              <a:gd name="connsiteX7" fmla="*/ 0 w 1127808"/>
              <a:gd name="connsiteY7" fmla="*/ 126023 h 1082383"/>
              <a:gd name="connsiteX0" fmla="*/ 0 w 1127808"/>
              <a:gd name="connsiteY0" fmla="*/ 126023 h 949705"/>
              <a:gd name="connsiteX1" fmla="*/ 126023 w 1127808"/>
              <a:gd name="connsiteY1" fmla="*/ 0 h 949705"/>
              <a:gd name="connsiteX2" fmla="*/ 174779 w 1127808"/>
              <a:gd name="connsiteY2" fmla="*/ 3410 h 949705"/>
              <a:gd name="connsiteX3" fmla="*/ 1001156 w 1127808"/>
              <a:gd name="connsiteY3" fmla="*/ 0 h 949705"/>
              <a:gd name="connsiteX4" fmla="*/ 1127179 w 1127808"/>
              <a:gd name="connsiteY4" fmla="*/ 126023 h 949705"/>
              <a:gd name="connsiteX5" fmla="*/ 1127808 w 1127808"/>
              <a:gd name="connsiteY5" fmla="*/ 949705 h 949705"/>
              <a:gd name="connsiteX6" fmla="*/ 0 w 1127808"/>
              <a:gd name="connsiteY6" fmla="*/ 126023 h 949705"/>
              <a:gd name="connsiteX0" fmla="*/ 1001785 w 1001785"/>
              <a:gd name="connsiteY0" fmla="*/ 949705 h 949705"/>
              <a:gd name="connsiteX1" fmla="*/ 0 w 1001785"/>
              <a:gd name="connsiteY1" fmla="*/ 0 h 949705"/>
              <a:gd name="connsiteX2" fmla="*/ 48756 w 1001785"/>
              <a:gd name="connsiteY2" fmla="*/ 3410 h 949705"/>
              <a:gd name="connsiteX3" fmla="*/ 875133 w 1001785"/>
              <a:gd name="connsiteY3" fmla="*/ 0 h 949705"/>
              <a:gd name="connsiteX4" fmla="*/ 1001156 w 1001785"/>
              <a:gd name="connsiteY4" fmla="*/ 126023 h 949705"/>
              <a:gd name="connsiteX5" fmla="*/ 1001785 w 1001785"/>
              <a:gd name="connsiteY5" fmla="*/ 949705 h 949705"/>
              <a:gd name="connsiteX0" fmla="*/ 953029 w 953029"/>
              <a:gd name="connsiteY0" fmla="*/ 949705 h 949705"/>
              <a:gd name="connsiteX1" fmla="*/ 0 w 953029"/>
              <a:gd name="connsiteY1" fmla="*/ 3410 h 949705"/>
              <a:gd name="connsiteX2" fmla="*/ 826377 w 953029"/>
              <a:gd name="connsiteY2" fmla="*/ 0 h 949705"/>
              <a:gd name="connsiteX3" fmla="*/ 952400 w 953029"/>
              <a:gd name="connsiteY3" fmla="*/ 126023 h 949705"/>
              <a:gd name="connsiteX4" fmla="*/ 953029 w 953029"/>
              <a:gd name="connsiteY4" fmla="*/ 949705 h 949705"/>
              <a:gd name="connsiteX0" fmla="*/ 953029 w 953029"/>
              <a:gd name="connsiteY0" fmla="*/ 949705 h 949705"/>
              <a:gd name="connsiteX1" fmla="*/ 0 w 953029"/>
              <a:gd name="connsiteY1" fmla="*/ 3410 h 949705"/>
              <a:gd name="connsiteX2" fmla="*/ 826377 w 953029"/>
              <a:gd name="connsiteY2" fmla="*/ 0 h 949705"/>
              <a:gd name="connsiteX3" fmla="*/ 952400 w 953029"/>
              <a:gd name="connsiteY3" fmla="*/ 126023 h 949705"/>
              <a:gd name="connsiteX4" fmla="*/ 953029 w 953029"/>
              <a:gd name="connsiteY4" fmla="*/ 949705 h 949705"/>
              <a:gd name="connsiteX0" fmla="*/ 953029 w 953029"/>
              <a:gd name="connsiteY0" fmla="*/ 949705 h 949705"/>
              <a:gd name="connsiteX1" fmla="*/ 0 w 953029"/>
              <a:gd name="connsiteY1" fmla="*/ 3410 h 949705"/>
              <a:gd name="connsiteX2" fmla="*/ 826377 w 953029"/>
              <a:gd name="connsiteY2" fmla="*/ 0 h 949705"/>
              <a:gd name="connsiteX3" fmla="*/ 952400 w 953029"/>
              <a:gd name="connsiteY3" fmla="*/ 126023 h 949705"/>
              <a:gd name="connsiteX4" fmla="*/ 953029 w 953029"/>
              <a:gd name="connsiteY4" fmla="*/ 949705 h 949705"/>
              <a:gd name="connsiteX0" fmla="*/ 951345 w 952420"/>
              <a:gd name="connsiteY0" fmla="*/ 961491 h 961491"/>
              <a:gd name="connsiteX1" fmla="*/ 0 w 952420"/>
              <a:gd name="connsiteY1" fmla="*/ 3410 h 961491"/>
              <a:gd name="connsiteX2" fmla="*/ 826377 w 952420"/>
              <a:gd name="connsiteY2" fmla="*/ 0 h 961491"/>
              <a:gd name="connsiteX3" fmla="*/ 952400 w 952420"/>
              <a:gd name="connsiteY3" fmla="*/ 126023 h 961491"/>
              <a:gd name="connsiteX4" fmla="*/ 951345 w 952420"/>
              <a:gd name="connsiteY4" fmla="*/ 961491 h 961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420" h="961491">
                <a:moveTo>
                  <a:pt x="951345" y="961491"/>
                </a:moveTo>
                <a:cubicBezTo>
                  <a:pt x="947522" y="957893"/>
                  <a:pt x="903" y="3417"/>
                  <a:pt x="0" y="3410"/>
                </a:cubicBezTo>
                <a:lnTo>
                  <a:pt x="826377" y="0"/>
                </a:lnTo>
                <a:cubicBezTo>
                  <a:pt x="895978" y="0"/>
                  <a:pt x="952400" y="56422"/>
                  <a:pt x="952400" y="126023"/>
                </a:cubicBezTo>
                <a:cubicBezTo>
                  <a:pt x="952610" y="400584"/>
                  <a:pt x="951135" y="686930"/>
                  <a:pt x="951345" y="961491"/>
                </a:cubicBezTo>
                <a:close/>
              </a:path>
            </a:pathLst>
          </a:custGeom>
          <a:solidFill>
            <a:schemeClr val="accent1"/>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9"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cxnSp>
        <p:nvCxnSpPr>
          <p:cNvPr id="5" name="Straight Connector 4">
            <a:extLst>
              <a:ext uri="{FF2B5EF4-FFF2-40B4-BE49-F238E27FC236}">
                <a16:creationId xmlns:a16="http://schemas.microsoft.com/office/drawing/2014/main" id="{8FCD446D-8FE5-6EE2-A358-D4D94D6E8E1D}"/>
              </a:ext>
            </a:extLst>
          </p:cNvPr>
          <p:cNvCxnSpPr>
            <a:cxnSpLocks/>
          </p:cNvCxnSpPr>
          <p:nvPr userDrawn="1"/>
        </p:nvCxnSpPr>
        <p:spPr>
          <a:xfrm>
            <a:off x="608830" y="6318730"/>
            <a:ext cx="109637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64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lain">
    <p:bg>
      <p:bgPr>
        <a:solidFill>
          <a:schemeClr val="bg1"/>
        </a:solidFill>
        <a:effectLst/>
      </p:bgPr>
    </p:bg>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5"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cxnSp>
        <p:nvCxnSpPr>
          <p:cNvPr id="6" name="Straight Connector 5">
            <a:extLst>
              <a:ext uri="{FF2B5EF4-FFF2-40B4-BE49-F238E27FC236}">
                <a16:creationId xmlns:a16="http://schemas.microsoft.com/office/drawing/2014/main" id="{DAD6AF8A-36C5-F92C-285F-3DC9FD06266B}"/>
              </a:ext>
            </a:extLst>
          </p:cNvPr>
          <p:cNvCxnSpPr>
            <a:cxnSpLocks/>
          </p:cNvCxnSpPr>
          <p:nvPr userDrawn="1"/>
        </p:nvCxnSpPr>
        <p:spPr>
          <a:xfrm>
            <a:off x="608830" y="6318730"/>
            <a:ext cx="109637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503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gress_trees">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022F312-4D72-47FA-A88E-78E8DD605FF2}"/>
              </a:ext>
            </a:extLst>
          </p:cNvPr>
          <p:cNvGrpSpPr/>
          <p:nvPr userDrawn="1"/>
        </p:nvGrpSpPr>
        <p:grpSpPr>
          <a:xfrm>
            <a:off x="648284" y="1450249"/>
            <a:ext cx="4954566" cy="4382226"/>
            <a:chOff x="3816249" y="1703165"/>
            <a:chExt cx="4954566" cy="4382226"/>
          </a:xfrm>
        </p:grpSpPr>
        <p:sp>
          <p:nvSpPr>
            <p:cNvPr id="4" name="Rectangle 3">
              <a:extLst>
                <a:ext uri="{FF2B5EF4-FFF2-40B4-BE49-F238E27FC236}">
                  <a16:creationId xmlns:a16="http://schemas.microsoft.com/office/drawing/2014/main" id="{F5BA731D-7D65-4612-9C78-98D224ADFE2C}"/>
                </a:ext>
              </a:extLst>
            </p:cNvPr>
            <p:cNvSpPr/>
            <p:nvPr userDrawn="1"/>
          </p:nvSpPr>
          <p:spPr>
            <a:xfrm>
              <a:off x="5748338" y="2056344"/>
              <a:ext cx="847725" cy="37147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E5E8A12D-FF71-4B97-8FE2-0EBF061BB98D}"/>
                </a:ext>
              </a:extLst>
            </p:cNvPr>
            <p:cNvSpPr/>
            <p:nvPr userDrawn="1"/>
          </p:nvSpPr>
          <p:spPr>
            <a:xfrm>
              <a:off x="5748338" y="3158293"/>
              <a:ext cx="847725" cy="30477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C1F6E864-A493-40F7-9936-044A1994E5BD}"/>
                </a:ext>
              </a:extLst>
            </p:cNvPr>
            <p:cNvSpPr/>
            <p:nvPr userDrawn="1"/>
          </p:nvSpPr>
          <p:spPr>
            <a:xfrm>
              <a:off x="5748338" y="4034606"/>
              <a:ext cx="847725" cy="30477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EDCE4EDC-FAD4-4D2A-ADDD-B2D934E48A75}"/>
                </a:ext>
              </a:extLst>
            </p:cNvPr>
            <p:cNvSpPr/>
            <p:nvPr userDrawn="1"/>
          </p:nvSpPr>
          <p:spPr>
            <a:xfrm>
              <a:off x="5748338" y="5002021"/>
              <a:ext cx="847725" cy="371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F5D3BE52-E6D5-4F86-A594-760F782C69D2}"/>
                </a:ext>
              </a:extLst>
            </p:cNvPr>
            <p:cNvSpPr/>
            <p:nvPr userDrawn="1"/>
          </p:nvSpPr>
          <p:spPr>
            <a:xfrm>
              <a:off x="5748338" y="5726676"/>
              <a:ext cx="847725" cy="30477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4C0E3429-878A-4235-BA2E-20982C65B670}"/>
                </a:ext>
              </a:extLst>
            </p:cNvPr>
            <p:cNvSpPr/>
            <p:nvPr userDrawn="1"/>
          </p:nvSpPr>
          <p:spPr>
            <a:xfrm>
              <a:off x="5699397" y="2011837"/>
              <a:ext cx="960484" cy="2369663"/>
            </a:xfrm>
            <a:prstGeom prst="rect">
              <a:avLst/>
            </a:prstGeom>
            <a:ln w="12700">
              <a:solidFill>
                <a:schemeClr val="tx2"/>
              </a:solidFill>
              <a:prstDash val="dot"/>
            </a:ln>
          </p:spPr>
          <p:txBody>
            <a:bodyPr wrap="square" lIns="0" tIns="0" rIns="0" bIns="0" rtlCol="0"/>
            <a:lstStyle/>
            <a:p>
              <a:endParaRPr lang="en-AU" sz="900" dirty="0">
                <a:solidFill>
                  <a:schemeClr val="tx1"/>
                </a:solidFill>
              </a:endParaRPr>
            </a:p>
          </p:txBody>
        </p:sp>
        <p:sp>
          <p:nvSpPr>
            <p:cNvPr id="11" name="Rectangle 10">
              <a:extLst>
                <a:ext uri="{FF2B5EF4-FFF2-40B4-BE49-F238E27FC236}">
                  <a16:creationId xmlns:a16="http://schemas.microsoft.com/office/drawing/2014/main" id="{531A000A-8B1B-4B65-A262-F9B4D7EB892B}"/>
                </a:ext>
              </a:extLst>
            </p:cNvPr>
            <p:cNvSpPr/>
            <p:nvPr userDrawn="1"/>
          </p:nvSpPr>
          <p:spPr>
            <a:xfrm>
              <a:off x="5699397" y="4930815"/>
              <a:ext cx="960484" cy="498656"/>
            </a:xfrm>
            <a:prstGeom prst="rect">
              <a:avLst/>
            </a:prstGeom>
            <a:ln w="12700">
              <a:solidFill>
                <a:schemeClr val="tx2"/>
              </a:solidFill>
              <a:prstDash val="dot"/>
            </a:ln>
          </p:spPr>
          <p:txBody>
            <a:bodyPr wrap="square" lIns="0" tIns="0" rIns="0" bIns="0" rtlCol="0"/>
            <a:lstStyle/>
            <a:p>
              <a:endParaRPr lang="en-AU" sz="900" dirty="0">
                <a:solidFill>
                  <a:schemeClr val="tx1"/>
                </a:solidFill>
              </a:endParaRPr>
            </a:p>
          </p:txBody>
        </p:sp>
        <p:sp>
          <p:nvSpPr>
            <p:cNvPr id="12" name="Rectangle 11">
              <a:extLst>
                <a:ext uri="{FF2B5EF4-FFF2-40B4-BE49-F238E27FC236}">
                  <a16:creationId xmlns:a16="http://schemas.microsoft.com/office/drawing/2014/main" id="{EDF673F9-F00C-46E7-BECC-8068ED0CBB16}"/>
                </a:ext>
              </a:extLst>
            </p:cNvPr>
            <p:cNvSpPr/>
            <p:nvPr userDrawn="1"/>
          </p:nvSpPr>
          <p:spPr>
            <a:xfrm>
              <a:off x="5699397" y="5662330"/>
              <a:ext cx="960484" cy="423061"/>
            </a:xfrm>
            <a:prstGeom prst="rect">
              <a:avLst/>
            </a:prstGeom>
            <a:ln w="12700">
              <a:solidFill>
                <a:schemeClr val="tx2"/>
              </a:solidFill>
              <a:prstDash val="dot"/>
            </a:ln>
          </p:spPr>
          <p:txBody>
            <a:bodyPr wrap="square" lIns="0" tIns="0" rIns="0" bIns="0" rtlCol="0"/>
            <a:lstStyle/>
            <a:p>
              <a:endParaRPr lang="en-AU" sz="900" dirty="0">
                <a:solidFill>
                  <a:schemeClr val="tx1"/>
                </a:solidFill>
              </a:endParaRPr>
            </a:p>
          </p:txBody>
        </p:sp>
        <p:grpSp>
          <p:nvGrpSpPr>
            <p:cNvPr id="13" name="Group 12">
              <a:extLst>
                <a:ext uri="{FF2B5EF4-FFF2-40B4-BE49-F238E27FC236}">
                  <a16:creationId xmlns:a16="http://schemas.microsoft.com/office/drawing/2014/main" id="{33E7766C-1E91-48F7-8FB0-F630BD35C0AD}"/>
                </a:ext>
              </a:extLst>
            </p:cNvPr>
            <p:cNvGrpSpPr/>
            <p:nvPr userDrawn="1"/>
          </p:nvGrpSpPr>
          <p:grpSpPr>
            <a:xfrm>
              <a:off x="4937234" y="2229261"/>
              <a:ext cx="731631" cy="3670546"/>
              <a:chOff x="8303456" y="3538249"/>
              <a:chExt cx="1153698" cy="5788025"/>
            </a:xfrm>
          </p:grpSpPr>
          <p:sp>
            <p:nvSpPr>
              <p:cNvPr id="64" name="object 54">
                <a:extLst>
                  <a:ext uri="{FF2B5EF4-FFF2-40B4-BE49-F238E27FC236}">
                    <a16:creationId xmlns:a16="http://schemas.microsoft.com/office/drawing/2014/main" id="{942A3C8C-3BB0-4B73-8D87-1732E6B8F6B0}"/>
                  </a:ext>
                </a:extLst>
              </p:cNvPr>
              <p:cNvSpPr/>
              <p:nvPr/>
            </p:nvSpPr>
            <p:spPr>
              <a:xfrm>
                <a:off x="8591014" y="3538249"/>
                <a:ext cx="866140" cy="5788025"/>
              </a:xfrm>
              <a:custGeom>
                <a:avLst/>
                <a:gdLst/>
                <a:ahLst/>
                <a:cxnLst/>
                <a:rect l="l" t="t" r="r" b="b"/>
                <a:pathLst>
                  <a:path w="866140" h="5788025">
                    <a:moveTo>
                      <a:pt x="865847" y="0"/>
                    </a:moveTo>
                    <a:lnTo>
                      <a:pt x="0" y="0"/>
                    </a:lnTo>
                    <a:lnTo>
                      <a:pt x="0" y="5787635"/>
                    </a:lnTo>
                    <a:lnTo>
                      <a:pt x="865847" y="5787635"/>
                    </a:lnTo>
                  </a:path>
                </a:pathLst>
              </a:custGeom>
              <a:ln w="9528">
                <a:solidFill>
                  <a:schemeClr val="bg2"/>
                </a:solidFill>
              </a:ln>
            </p:spPr>
            <p:txBody>
              <a:bodyPr wrap="square" lIns="0" tIns="0" rIns="0" bIns="0" rtlCol="0"/>
              <a:lstStyle/>
              <a:p>
                <a:endParaRPr dirty="0"/>
              </a:p>
            </p:txBody>
          </p:sp>
          <p:sp>
            <p:nvSpPr>
              <p:cNvPr id="65" name="object 56">
                <a:extLst>
                  <a:ext uri="{FF2B5EF4-FFF2-40B4-BE49-F238E27FC236}">
                    <a16:creationId xmlns:a16="http://schemas.microsoft.com/office/drawing/2014/main" id="{DFD8ACE5-0FB6-43E0-AD54-E4FC28C27ECF}"/>
                  </a:ext>
                </a:extLst>
              </p:cNvPr>
              <p:cNvSpPr/>
              <p:nvPr/>
            </p:nvSpPr>
            <p:spPr>
              <a:xfrm>
                <a:off x="8303456" y="6341573"/>
                <a:ext cx="287020" cy="0"/>
              </a:xfrm>
              <a:custGeom>
                <a:avLst/>
                <a:gdLst/>
                <a:ahLst/>
                <a:cxnLst/>
                <a:rect l="l" t="t" r="r" b="b"/>
                <a:pathLst>
                  <a:path w="287020">
                    <a:moveTo>
                      <a:pt x="286420" y="0"/>
                    </a:moveTo>
                    <a:lnTo>
                      <a:pt x="0" y="0"/>
                    </a:lnTo>
                  </a:path>
                </a:pathLst>
              </a:custGeom>
              <a:ln w="9528">
                <a:solidFill>
                  <a:schemeClr val="bg2"/>
                </a:solidFill>
              </a:ln>
            </p:spPr>
            <p:txBody>
              <a:bodyPr wrap="square" lIns="0" tIns="0" rIns="0" bIns="0" rtlCol="0"/>
              <a:lstStyle/>
              <a:p>
                <a:endParaRPr/>
              </a:p>
            </p:txBody>
          </p:sp>
          <p:sp>
            <p:nvSpPr>
              <p:cNvPr id="66" name="object 57">
                <a:extLst>
                  <a:ext uri="{FF2B5EF4-FFF2-40B4-BE49-F238E27FC236}">
                    <a16:creationId xmlns:a16="http://schemas.microsoft.com/office/drawing/2014/main" id="{4D92DE4C-11B5-441C-8A8C-516F69EF393E}"/>
                  </a:ext>
                </a:extLst>
              </p:cNvPr>
              <p:cNvSpPr/>
              <p:nvPr/>
            </p:nvSpPr>
            <p:spPr>
              <a:xfrm>
                <a:off x="8591014" y="5223918"/>
                <a:ext cx="866140" cy="0"/>
              </a:xfrm>
              <a:custGeom>
                <a:avLst/>
                <a:gdLst/>
                <a:ahLst/>
                <a:cxnLst/>
                <a:rect l="l" t="t" r="r" b="b"/>
                <a:pathLst>
                  <a:path w="866140">
                    <a:moveTo>
                      <a:pt x="865847" y="0"/>
                    </a:moveTo>
                    <a:lnTo>
                      <a:pt x="0" y="0"/>
                    </a:lnTo>
                  </a:path>
                </a:pathLst>
              </a:custGeom>
              <a:ln w="9528">
                <a:solidFill>
                  <a:schemeClr val="bg2"/>
                </a:solidFill>
              </a:ln>
            </p:spPr>
            <p:txBody>
              <a:bodyPr wrap="square" lIns="0" tIns="0" rIns="0" bIns="0" rtlCol="0"/>
              <a:lstStyle/>
              <a:p>
                <a:endParaRPr/>
              </a:p>
            </p:txBody>
          </p:sp>
          <p:sp>
            <p:nvSpPr>
              <p:cNvPr id="67" name="object 58">
                <a:extLst>
                  <a:ext uri="{FF2B5EF4-FFF2-40B4-BE49-F238E27FC236}">
                    <a16:creationId xmlns:a16="http://schemas.microsoft.com/office/drawing/2014/main" id="{00C43B20-988D-4A61-AD25-80E2B49AA9E8}"/>
                  </a:ext>
                </a:extLst>
              </p:cNvPr>
              <p:cNvSpPr/>
              <p:nvPr/>
            </p:nvSpPr>
            <p:spPr>
              <a:xfrm>
                <a:off x="8591014" y="6614306"/>
                <a:ext cx="866140" cy="0"/>
              </a:xfrm>
              <a:custGeom>
                <a:avLst/>
                <a:gdLst/>
                <a:ahLst/>
                <a:cxnLst/>
                <a:rect l="l" t="t" r="r" b="b"/>
                <a:pathLst>
                  <a:path w="866140">
                    <a:moveTo>
                      <a:pt x="865847" y="0"/>
                    </a:moveTo>
                    <a:lnTo>
                      <a:pt x="0" y="0"/>
                    </a:lnTo>
                  </a:path>
                </a:pathLst>
              </a:custGeom>
              <a:ln w="9528">
                <a:solidFill>
                  <a:schemeClr val="bg2"/>
                </a:solidFill>
              </a:ln>
            </p:spPr>
            <p:txBody>
              <a:bodyPr wrap="square" lIns="0" tIns="0" rIns="0" bIns="0" rtlCol="0"/>
              <a:lstStyle/>
              <a:p>
                <a:endParaRPr/>
              </a:p>
            </p:txBody>
          </p:sp>
          <p:sp>
            <p:nvSpPr>
              <p:cNvPr id="68" name="object 59">
                <a:extLst>
                  <a:ext uri="{FF2B5EF4-FFF2-40B4-BE49-F238E27FC236}">
                    <a16:creationId xmlns:a16="http://schemas.microsoft.com/office/drawing/2014/main" id="{8B321F7C-CFED-40FA-8DC7-404F48D661EE}"/>
                  </a:ext>
                </a:extLst>
              </p:cNvPr>
              <p:cNvSpPr/>
              <p:nvPr/>
            </p:nvSpPr>
            <p:spPr>
              <a:xfrm>
                <a:off x="8591014" y="8228714"/>
                <a:ext cx="866140" cy="0"/>
              </a:xfrm>
              <a:custGeom>
                <a:avLst/>
                <a:gdLst/>
                <a:ahLst/>
                <a:cxnLst/>
                <a:rect l="l" t="t" r="r" b="b"/>
                <a:pathLst>
                  <a:path w="866140">
                    <a:moveTo>
                      <a:pt x="865847" y="0"/>
                    </a:moveTo>
                    <a:lnTo>
                      <a:pt x="0" y="0"/>
                    </a:lnTo>
                  </a:path>
                </a:pathLst>
              </a:custGeom>
              <a:ln w="9528">
                <a:solidFill>
                  <a:schemeClr val="bg2"/>
                </a:solidFill>
              </a:ln>
            </p:spPr>
            <p:txBody>
              <a:bodyPr wrap="square" lIns="0" tIns="0" rIns="0" bIns="0" rtlCol="0"/>
              <a:lstStyle/>
              <a:p>
                <a:endParaRPr/>
              </a:p>
            </p:txBody>
          </p:sp>
        </p:grpSp>
        <p:grpSp>
          <p:nvGrpSpPr>
            <p:cNvPr id="14" name="Group 13">
              <a:extLst>
                <a:ext uri="{FF2B5EF4-FFF2-40B4-BE49-F238E27FC236}">
                  <a16:creationId xmlns:a16="http://schemas.microsoft.com/office/drawing/2014/main" id="{711536AF-09FB-4341-8A05-4868BE14E492}"/>
                </a:ext>
              </a:extLst>
            </p:cNvPr>
            <p:cNvGrpSpPr/>
            <p:nvPr userDrawn="1"/>
          </p:nvGrpSpPr>
          <p:grpSpPr>
            <a:xfrm>
              <a:off x="6708822" y="1783740"/>
              <a:ext cx="432243" cy="926123"/>
              <a:chOff x="11046259" y="2804684"/>
              <a:chExt cx="686094" cy="1470025"/>
            </a:xfrm>
          </p:grpSpPr>
          <p:sp>
            <p:nvSpPr>
              <p:cNvPr id="58" name="object 37">
                <a:extLst>
                  <a:ext uri="{FF2B5EF4-FFF2-40B4-BE49-F238E27FC236}">
                    <a16:creationId xmlns:a16="http://schemas.microsoft.com/office/drawing/2014/main" id="{09F6CCAA-6EC7-4E15-B6E1-EA2CFC630FCE}"/>
                  </a:ext>
                </a:extLst>
              </p:cNvPr>
              <p:cNvSpPr/>
              <p:nvPr/>
            </p:nvSpPr>
            <p:spPr>
              <a:xfrm>
                <a:off x="11388818" y="2804684"/>
                <a:ext cx="343535" cy="1470025"/>
              </a:xfrm>
              <a:custGeom>
                <a:avLst/>
                <a:gdLst/>
                <a:ahLst/>
                <a:cxnLst/>
                <a:rect l="l" t="t" r="r" b="b"/>
                <a:pathLst>
                  <a:path w="343534" h="1470025">
                    <a:moveTo>
                      <a:pt x="343047" y="0"/>
                    </a:moveTo>
                    <a:lnTo>
                      <a:pt x="0" y="0"/>
                    </a:lnTo>
                    <a:lnTo>
                      <a:pt x="0" y="1469766"/>
                    </a:lnTo>
                    <a:lnTo>
                      <a:pt x="343047" y="1469766"/>
                    </a:lnTo>
                  </a:path>
                </a:pathLst>
              </a:custGeom>
              <a:ln w="9528">
                <a:solidFill>
                  <a:schemeClr val="bg2"/>
                </a:solidFill>
              </a:ln>
            </p:spPr>
            <p:txBody>
              <a:bodyPr wrap="square" lIns="0" tIns="0" rIns="0" bIns="0" rtlCol="0"/>
              <a:lstStyle/>
              <a:p>
                <a:endParaRPr/>
              </a:p>
            </p:txBody>
          </p:sp>
          <p:sp>
            <p:nvSpPr>
              <p:cNvPr id="59" name="object 38">
                <a:extLst>
                  <a:ext uri="{FF2B5EF4-FFF2-40B4-BE49-F238E27FC236}">
                    <a16:creationId xmlns:a16="http://schemas.microsoft.com/office/drawing/2014/main" id="{1B769D48-ACEF-4DF2-AC33-176E1BF38AC5}"/>
                  </a:ext>
                </a:extLst>
              </p:cNvPr>
              <p:cNvSpPr/>
              <p:nvPr/>
            </p:nvSpPr>
            <p:spPr>
              <a:xfrm>
                <a:off x="11389739" y="3098645"/>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a:p>
            </p:txBody>
          </p:sp>
          <p:sp>
            <p:nvSpPr>
              <p:cNvPr id="60" name="object 39">
                <a:extLst>
                  <a:ext uri="{FF2B5EF4-FFF2-40B4-BE49-F238E27FC236}">
                    <a16:creationId xmlns:a16="http://schemas.microsoft.com/office/drawing/2014/main" id="{2533EE28-5B34-489F-8D7F-38FC0E4364A3}"/>
                  </a:ext>
                </a:extLst>
              </p:cNvPr>
              <p:cNvSpPr/>
              <p:nvPr/>
            </p:nvSpPr>
            <p:spPr>
              <a:xfrm>
                <a:off x="11389739" y="3392597"/>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a:p>
            </p:txBody>
          </p:sp>
          <p:sp>
            <p:nvSpPr>
              <p:cNvPr id="61" name="object 40">
                <a:extLst>
                  <a:ext uri="{FF2B5EF4-FFF2-40B4-BE49-F238E27FC236}">
                    <a16:creationId xmlns:a16="http://schemas.microsoft.com/office/drawing/2014/main" id="{48BE2EBC-4F13-44B4-89CE-20815D34E261}"/>
                  </a:ext>
                </a:extLst>
              </p:cNvPr>
              <p:cNvSpPr/>
              <p:nvPr/>
            </p:nvSpPr>
            <p:spPr>
              <a:xfrm>
                <a:off x="11046259" y="3539578"/>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a:p>
            </p:txBody>
          </p:sp>
          <p:sp>
            <p:nvSpPr>
              <p:cNvPr id="62" name="object 51">
                <a:extLst>
                  <a:ext uri="{FF2B5EF4-FFF2-40B4-BE49-F238E27FC236}">
                    <a16:creationId xmlns:a16="http://schemas.microsoft.com/office/drawing/2014/main" id="{5BAF2305-955D-4AB1-A9ED-BEDCC673ECE7}"/>
                  </a:ext>
                </a:extLst>
              </p:cNvPr>
              <p:cNvSpPr/>
              <p:nvPr/>
            </p:nvSpPr>
            <p:spPr>
              <a:xfrm>
                <a:off x="11389739" y="3686558"/>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a:p>
            </p:txBody>
          </p:sp>
          <p:sp>
            <p:nvSpPr>
              <p:cNvPr id="63" name="object 53">
                <a:extLst>
                  <a:ext uri="{FF2B5EF4-FFF2-40B4-BE49-F238E27FC236}">
                    <a16:creationId xmlns:a16="http://schemas.microsoft.com/office/drawing/2014/main" id="{6E98196E-1B5D-44E4-8607-428BAE03FC1C}"/>
                  </a:ext>
                </a:extLst>
              </p:cNvPr>
              <p:cNvSpPr/>
              <p:nvPr/>
            </p:nvSpPr>
            <p:spPr>
              <a:xfrm>
                <a:off x="11389739" y="3980511"/>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a:p>
            </p:txBody>
          </p:sp>
        </p:grpSp>
        <p:sp>
          <p:nvSpPr>
            <p:cNvPr id="15" name="Rectangle 14">
              <a:extLst>
                <a:ext uri="{FF2B5EF4-FFF2-40B4-BE49-F238E27FC236}">
                  <a16:creationId xmlns:a16="http://schemas.microsoft.com/office/drawing/2014/main" id="{8ED5B87C-C858-45D5-B422-57521FB430EA}"/>
                </a:ext>
              </a:extLst>
            </p:cNvPr>
            <p:cNvSpPr/>
            <p:nvPr userDrawn="1"/>
          </p:nvSpPr>
          <p:spPr>
            <a:xfrm>
              <a:off x="3816249" y="3860802"/>
              <a:ext cx="1089340" cy="2961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F9AEC7D7-B500-4304-A412-834BC87690DC}"/>
                </a:ext>
              </a:extLst>
            </p:cNvPr>
            <p:cNvSpPr/>
            <p:nvPr userDrawn="1"/>
          </p:nvSpPr>
          <p:spPr>
            <a:xfrm>
              <a:off x="7189206" y="1703165"/>
              <a:ext cx="1581609" cy="1732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396EA675-BAF7-49C8-A803-4DBEF140401B}"/>
                </a:ext>
              </a:extLst>
            </p:cNvPr>
            <p:cNvSpPr/>
            <p:nvPr userDrawn="1"/>
          </p:nvSpPr>
          <p:spPr>
            <a:xfrm>
              <a:off x="7189206" y="2623233"/>
              <a:ext cx="1581609" cy="1732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3ADE96A4-C6A3-4EF5-AC1F-38E71A911EB5}"/>
                </a:ext>
              </a:extLst>
            </p:cNvPr>
            <p:cNvSpPr/>
            <p:nvPr userDrawn="1"/>
          </p:nvSpPr>
          <p:spPr>
            <a:xfrm>
              <a:off x="7189206" y="2439221"/>
              <a:ext cx="1581609" cy="1732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31E6309F-3779-4EE0-AC62-0CB9DA53DD1C}"/>
                </a:ext>
              </a:extLst>
            </p:cNvPr>
            <p:cNvSpPr/>
            <p:nvPr userDrawn="1"/>
          </p:nvSpPr>
          <p:spPr>
            <a:xfrm>
              <a:off x="7189206" y="2255207"/>
              <a:ext cx="1581609" cy="1732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6A80551A-BB1F-4A95-AB97-B6C91E4279BF}"/>
                </a:ext>
              </a:extLst>
            </p:cNvPr>
            <p:cNvSpPr/>
            <p:nvPr userDrawn="1"/>
          </p:nvSpPr>
          <p:spPr>
            <a:xfrm>
              <a:off x="7189206" y="2071193"/>
              <a:ext cx="1581609" cy="1732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a:extLst>
                <a:ext uri="{FF2B5EF4-FFF2-40B4-BE49-F238E27FC236}">
                  <a16:creationId xmlns:a16="http://schemas.microsoft.com/office/drawing/2014/main" id="{AF1D6868-83FC-48FC-8906-5AC6892DB0DE}"/>
                </a:ext>
              </a:extLst>
            </p:cNvPr>
            <p:cNvSpPr/>
            <p:nvPr userDrawn="1"/>
          </p:nvSpPr>
          <p:spPr>
            <a:xfrm>
              <a:off x="7189206" y="1887179"/>
              <a:ext cx="1581609" cy="1732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a:extLst>
                <a:ext uri="{FF2B5EF4-FFF2-40B4-BE49-F238E27FC236}">
                  <a16:creationId xmlns:a16="http://schemas.microsoft.com/office/drawing/2014/main" id="{561F61CB-16EE-4471-844D-C33077001F39}"/>
                </a:ext>
              </a:extLst>
            </p:cNvPr>
            <p:cNvSpPr/>
            <p:nvPr userDrawn="1"/>
          </p:nvSpPr>
          <p:spPr>
            <a:xfrm>
              <a:off x="7189206" y="2856483"/>
              <a:ext cx="1581609" cy="17326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a:extLst>
                <a:ext uri="{FF2B5EF4-FFF2-40B4-BE49-F238E27FC236}">
                  <a16:creationId xmlns:a16="http://schemas.microsoft.com/office/drawing/2014/main" id="{A474D864-87C2-4D86-88E2-5F4D42209C8D}"/>
                </a:ext>
              </a:extLst>
            </p:cNvPr>
            <p:cNvSpPr/>
            <p:nvPr userDrawn="1"/>
          </p:nvSpPr>
          <p:spPr>
            <a:xfrm>
              <a:off x="7189206" y="3592539"/>
              <a:ext cx="1581609" cy="17326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a:extLst>
                <a:ext uri="{FF2B5EF4-FFF2-40B4-BE49-F238E27FC236}">
                  <a16:creationId xmlns:a16="http://schemas.microsoft.com/office/drawing/2014/main" id="{CCDE12D0-F2DF-4EA0-B30F-78C54C81857A}"/>
                </a:ext>
              </a:extLst>
            </p:cNvPr>
            <p:cNvSpPr/>
            <p:nvPr userDrawn="1"/>
          </p:nvSpPr>
          <p:spPr>
            <a:xfrm>
              <a:off x="7189206" y="3408525"/>
              <a:ext cx="1581609" cy="17326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a:extLst>
                <a:ext uri="{FF2B5EF4-FFF2-40B4-BE49-F238E27FC236}">
                  <a16:creationId xmlns:a16="http://schemas.microsoft.com/office/drawing/2014/main" id="{FF4A5F47-FA19-4C74-BF00-0F79253FAFF6}"/>
                </a:ext>
              </a:extLst>
            </p:cNvPr>
            <p:cNvSpPr/>
            <p:nvPr userDrawn="1"/>
          </p:nvSpPr>
          <p:spPr>
            <a:xfrm>
              <a:off x="7189206" y="3224511"/>
              <a:ext cx="1581609" cy="17326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a:extLst>
                <a:ext uri="{FF2B5EF4-FFF2-40B4-BE49-F238E27FC236}">
                  <a16:creationId xmlns:a16="http://schemas.microsoft.com/office/drawing/2014/main" id="{FBD1EA2A-9C1E-4FB8-8C96-459A235669AA}"/>
                </a:ext>
              </a:extLst>
            </p:cNvPr>
            <p:cNvSpPr/>
            <p:nvPr userDrawn="1"/>
          </p:nvSpPr>
          <p:spPr>
            <a:xfrm>
              <a:off x="7189206" y="3040497"/>
              <a:ext cx="1581609" cy="17326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a:extLst>
                <a:ext uri="{FF2B5EF4-FFF2-40B4-BE49-F238E27FC236}">
                  <a16:creationId xmlns:a16="http://schemas.microsoft.com/office/drawing/2014/main" id="{6230EE23-24EB-4C2A-A145-23641EB240C9}"/>
                </a:ext>
              </a:extLst>
            </p:cNvPr>
            <p:cNvSpPr/>
            <p:nvPr userDrawn="1"/>
          </p:nvSpPr>
          <p:spPr>
            <a:xfrm>
              <a:off x="7189206" y="3820780"/>
              <a:ext cx="1581609" cy="17326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a16="http://schemas.microsoft.com/office/drawing/2014/main" id="{252533AC-213D-423C-B982-C0EB0749F48D}"/>
                </a:ext>
              </a:extLst>
            </p:cNvPr>
            <p:cNvSpPr/>
            <p:nvPr userDrawn="1"/>
          </p:nvSpPr>
          <p:spPr>
            <a:xfrm>
              <a:off x="7189206" y="4372822"/>
              <a:ext cx="1581609" cy="17326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a:extLst>
                <a:ext uri="{FF2B5EF4-FFF2-40B4-BE49-F238E27FC236}">
                  <a16:creationId xmlns:a16="http://schemas.microsoft.com/office/drawing/2014/main" id="{32BF3D77-1DCA-466A-B184-4DCAD8C633A0}"/>
                </a:ext>
              </a:extLst>
            </p:cNvPr>
            <p:cNvSpPr/>
            <p:nvPr userDrawn="1"/>
          </p:nvSpPr>
          <p:spPr>
            <a:xfrm>
              <a:off x="7189206" y="4188808"/>
              <a:ext cx="1581609" cy="17326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Rectangle 29">
              <a:extLst>
                <a:ext uri="{FF2B5EF4-FFF2-40B4-BE49-F238E27FC236}">
                  <a16:creationId xmlns:a16="http://schemas.microsoft.com/office/drawing/2014/main" id="{16557F93-CB39-46B9-9597-C137C0C87326}"/>
                </a:ext>
              </a:extLst>
            </p:cNvPr>
            <p:cNvSpPr/>
            <p:nvPr userDrawn="1"/>
          </p:nvSpPr>
          <p:spPr>
            <a:xfrm>
              <a:off x="7189206" y="4004794"/>
              <a:ext cx="1581609" cy="17326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30">
              <a:extLst>
                <a:ext uri="{FF2B5EF4-FFF2-40B4-BE49-F238E27FC236}">
                  <a16:creationId xmlns:a16="http://schemas.microsoft.com/office/drawing/2014/main" id="{7AE972F7-505D-4914-9C54-CB1B6BB3943D}"/>
                </a:ext>
              </a:extLst>
            </p:cNvPr>
            <p:cNvSpPr/>
            <p:nvPr userDrawn="1"/>
          </p:nvSpPr>
          <p:spPr>
            <a:xfrm>
              <a:off x="7189206" y="4732437"/>
              <a:ext cx="1581609" cy="17326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2C49CF31-6E32-49AC-B824-3AF7B3877F5F}"/>
                </a:ext>
              </a:extLst>
            </p:cNvPr>
            <p:cNvSpPr/>
            <p:nvPr userDrawn="1"/>
          </p:nvSpPr>
          <p:spPr>
            <a:xfrm>
              <a:off x="7189206" y="5468493"/>
              <a:ext cx="1581609" cy="17326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ectangle 32">
              <a:extLst>
                <a:ext uri="{FF2B5EF4-FFF2-40B4-BE49-F238E27FC236}">
                  <a16:creationId xmlns:a16="http://schemas.microsoft.com/office/drawing/2014/main" id="{B83736F1-570F-4DAF-859E-ACCF963D4FB3}"/>
                </a:ext>
              </a:extLst>
            </p:cNvPr>
            <p:cNvSpPr/>
            <p:nvPr userDrawn="1"/>
          </p:nvSpPr>
          <p:spPr>
            <a:xfrm>
              <a:off x="7189206" y="5284479"/>
              <a:ext cx="1581609" cy="17326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Rectangle 33">
              <a:extLst>
                <a:ext uri="{FF2B5EF4-FFF2-40B4-BE49-F238E27FC236}">
                  <a16:creationId xmlns:a16="http://schemas.microsoft.com/office/drawing/2014/main" id="{9C21A638-2888-4CE3-B7B2-9D77567DCB3A}"/>
                </a:ext>
              </a:extLst>
            </p:cNvPr>
            <p:cNvSpPr/>
            <p:nvPr userDrawn="1"/>
          </p:nvSpPr>
          <p:spPr>
            <a:xfrm>
              <a:off x="7189206" y="5100465"/>
              <a:ext cx="1581609" cy="17326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A8549737-88D2-4913-B2E8-5FB149950373}"/>
                </a:ext>
              </a:extLst>
            </p:cNvPr>
            <p:cNvSpPr/>
            <p:nvPr userDrawn="1"/>
          </p:nvSpPr>
          <p:spPr>
            <a:xfrm>
              <a:off x="7189206" y="4916451"/>
              <a:ext cx="1581609" cy="17326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Rectangle 35">
              <a:extLst>
                <a:ext uri="{FF2B5EF4-FFF2-40B4-BE49-F238E27FC236}">
                  <a16:creationId xmlns:a16="http://schemas.microsoft.com/office/drawing/2014/main" id="{048BC6BD-E231-4227-A7FA-5E98E640D9C0}"/>
                </a:ext>
              </a:extLst>
            </p:cNvPr>
            <p:cNvSpPr/>
            <p:nvPr userDrawn="1"/>
          </p:nvSpPr>
          <p:spPr>
            <a:xfrm>
              <a:off x="7189206" y="5878994"/>
              <a:ext cx="1581609" cy="17326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Rectangle 36">
              <a:extLst>
                <a:ext uri="{FF2B5EF4-FFF2-40B4-BE49-F238E27FC236}">
                  <a16:creationId xmlns:a16="http://schemas.microsoft.com/office/drawing/2014/main" id="{545A880A-4CE2-4507-B26D-5802BEA85EBA}"/>
                </a:ext>
              </a:extLst>
            </p:cNvPr>
            <p:cNvSpPr/>
            <p:nvPr userDrawn="1"/>
          </p:nvSpPr>
          <p:spPr>
            <a:xfrm>
              <a:off x="7189206" y="5694980"/>
              <a:ext cx="1581609" cy="17326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8" name="Group 37">
              <a:extLst>
                <a:ext uri="{FF2B5EF4-FFF2-40B4-BE49-F238E27FC236}">
                  <a16:creationId xmlns:a16="http://schemas.microsoft.com/office/drawing/2014/main" id="{23FF82FA-FD09-4691-89C5-490F916B1250}"/>
                </a:ext>
              </a:extLst>
            </p:cNvPr>
            <p:cNvGrpSpPr/>
            <p:nvPr userDrawn="1"/>
          </p:nvGrpSpPr>
          <p:grpSpPr>
            <a:xfrm>
              <a:off x="6705897" y="2958466"/>
              <a:ext cx="429187" cy="736057"/>
              <a:chOff x="11046259" y="4635800"/>
              <a:chExt cx="686094" cy="1176655"/>
            </a:xfrm>
          </p:grpSpPr>
          <p:sp>
            <p:nvSpPr>
              <p:cNvPr id="53" name="object 42">
                <a:extLst>
                  <a:ext uri="{FF2B5EF4-FFF2-40B4-BE49-F238E27FC236}">
                    <a16:creationId xmlns:a16="http://schemas.microsoft.com/office/drawing/2014/main" id="{AD4F50FC-6C78-403D-92E6-1BD87D460C39}"/>
                  </a:ext>
                </a:extLst>
              </p:cNvPr>
              <p:cNvSpPr/>
              <p:nvPr/>
            </p:nvSpPr>
            <p:spPr>
              <a:xfrm>
                <a:off x="11388818" y="4635800"/>
                <a:ext cx="343535" cy="1176655"/>
              </a:xfrm>
              <a:custGeom>
                <a:avLst/>
                <a:gdLst/>
                <a:ahLst/>
                <a:cxnLst/>
                <a:rect l="l" t="t" r="r" b="b"/>
                <a:pathLst>
                  <a:path w="343534" h="1176654">
                    <a:moveTo>
                      <a:pt x="343047" y="0"/>
                    </a:moveTo>
                    <a:lnTo>
                      <a:pt x="0" y="0"/>
                    </a:lnTo>
                    <a:lnTo>
                      <a:pt x="0" y="1176058"/>
                    </a:lnTo>
                    <a:lnTo>
                      <a:pt x="343047" y="1176058"/>
                    </a:lnTo>
                  </a:path>
                </a:pathLst>
              </a:custGeom>
              <a:ln w="9528">
                <a:solidFill>
                  <a:schemeClr val="bg2"/>
                </a:solidFill>
              </a:ln>
            </p:spPr>
            <p:txBody>
              <a:bodyPr wrap="square" lIns="0" tIns="0" rIns="0" bIns="0" rtlCol="0"/>
              <a:lstStyle/>
              <a:p>
                <a:endParaRPr/>
              </a:p>
            </p:txBody>
          </p:sp>
          <p:sp>
            <p:nvSpPr>
              <p:cNvPr id="54" name="object 43">
                <a:extLst>
                  <a:ext uri="{FF2B5EF4-FFF2-40B4-BE49-F238E27FC236}">
                    <a16:creationId xmlns:a16="http://schemas.microsoft.com/office/drawing/2014/main" id="{41B761BA-B7EF-450A-9EFC-F496DF9C87D5}"/>
                  </a:ext>
                </a:extLst>
              </p:cNvPr>
              <p:cNvSpPr/>
              <p:nvPr/>
            </p:nvSpPr>
            <p:spPr>
              <a:xfrm>
                <a:off x="11389739" y="4929752"/>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a:p>
            </p:txBody>
          </p:sp>
          <p:sp>
            <p:nvSpPr>
              <p:cNvPr id="55" name="object 44">
                <a:extLst>
                  <a:ext uri="{FF2B5EF4-FFF2-40B4-BE49-F238E27FC236}">
                    <a16:creationId xmlns:a16="http://schemas.microsoft.com/office/drawing/2014/main" id="{0BDF761F-EF1F-400B-BDAF-72D892321C94}"/>
                  </a:ext>
                </a:extLst>
              </p:cNvPr>
              <p:cNvSpPr/>
              <p:nvPr/>
            </p:nvSpPr>
            <p:spPr>
              <a:xfrm>
                <a:off x="11046259" y="5223836"/>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a:p>
            </p:txBody>
          </p:sp>
          <p:sp>
            <p:nvSpPr>
              <p:cNvPr id="56" name="object 49">
                <a:extLst>
                  <a:ext uri="{FF2B5EF4-FFF2-40B4-BE49-F238E27FC236}">
                    <a16:creationId xmlns:a16="http://schemas.microsoft.com/office/drawing/2014/main" id="{F1A0AA26-6DFC-4924-B3FE-8C1D86A166B9}"/>
                  </a:ext>
                </a:extLst>
              </p:cNvPr>
              <p:cNvSpPr/>
              <p:nvPr/>
            </p:nvSpPr>
            <p:spPr>
              <a:xfrm>
                <a:off x="11389739" y="5223714"/>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a:p>
            </p:txBody>
          </p:sp>
          <p:sp>
            <p:nvSpPr>
              <p:cNvPr id="57" name="object 52">
                <a:extLst>
                  <a:ext uri="{FF2B5EF4-FFF2-40B4-BE49-F238E27FC236}">
                    <a16:creationId xmlns:a16="http://schemas.microsoft.com/office/drawing/2014/main" id="{4E41B1CE-4A6D-42BD-AF80-B294E828C288}"/>
                  </a:ext>
                </a:extLst>
              </p:cNvPr>
              <p:cNvSpPr/>
              <p:nvPr/>
            </p:nvSpPr>
            <p:spPr>
              <a:xfrm>
                <a:off x="11389739" y="5517665"/>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a:p>
            </p:txBody>
          </p:sp>
        </p:grpSp>
        <p:grpSp>
          <p:nvGrpSpPr>
            <p:cNvPr id="39" name="Group 38">
              <a:extLst>
                <a:ext uri="{FF2B5EF4-FFF2-40B4-BE49-F238E27FC236}">
                  <a16:creationId xmlns:a16="http://schemas.microsoft.com/office/drawing/2014/main" id="{47B4A28E-41FF-4CEF-B097-1C3717800D21}"/>
                </a:ext>
              </a:extLst>
            </p:cNvPr>
            <p:cNvGrpSpPr/>
            <p:nvPr userDrawn="1"/>
          </p:nvGrpSpPr>
          <p:grpSpPr>
            <a:xfrm>
              <a:off x="6705897" y="3895783"/>
              <a:ext cx="435966" cy="560460"/>
              <a:chOff x="11046259" y="6173067"/>
              <a:chExt cx="686094" cy="882015"/>
            </a:xfrm>
          </p:grpSpPr>
          <p:sp>
            <p:nvSpPr>
              <p:cNvPr id="49" name="object 46">
                <a:extLst>
                  <a:ext uri="{FF2B5EF4-FFF2-40B4-BE49-F238E27FC236}">
                    <a16:creationId xmlns:a16="http://schemas.microsoft.com/office/drawing/2014/main" id="{3C1293A9-CACB-4E58-A234-FF67C5D5406D}"/>
                  </a:ext>
                </a:extLst>
              </p:cNvPr>
              <p:cNvSpPr/>
              <p:nvPr/>
            </p:nvSpPr>
            <p:spPr>
              <a:xfrm>
                <a:off x="11388818" y="6173067"/>
                <a:ext cx="343535" cy="882015"/>
              </a:xfrm>
              <a:custGeom>
                <a:avLst/>
                <a:gdLst/>
                <a:ahLst/>
                <a:cxnLst/>
                <a:rect l="l" t="t" r="r" b="b"/>
                <a:pathLst>
                  <a:path w="343534" h="882015">
                    <a:moveTo>
                      <a:pt x="343047" y="0"/>
                    </a:moveTo>
                    <a:lnTo>
                      <a:pt x="0" y="0"/>
                    </a:lnTo>
                    <a:lnTo>
                      <a:pt x="0" y="881983"/>
                    </a:lnTo>
                    <a:lnTo>
                      <a:pt x="343047" y="881983"/>
                    </a:lnTo>
                  </a:path>
                </a:pathLst>
              </a:custGeom>
              <a:ln w="9528">
                <a:solidFill>
                  <a:schemeClr val="bg2"/>
                </a:solidFill>
              </a:ln>
            </p:spPr>
            <p:txBody>
              <a:bodyPr wrap="square" lIns="0" tIns="0" rIns="0" bIns="0" rtlCol="0"/>
              <a:lstStyle/>
              <a:p>
                <a:endParaRPr/>
              </a:p>
            </p:txBody>
          </p:sp>
          <p:sp>
            <p:nvSpPr>
              <p:cNvPr id="50" name="object 47">
                <a:extLst>
                  <a:ext uri="{FF2B5EF4-FFF2-40B4-BE49-F238E27FC236}">
                    <a16:creationId xmlns:a16="http://schemas.microsoft.com/office/drawing/2014/main" id="{79F2C5CE-538A-459E-A14C-BAFF3C62557A}"/>
                  </a:ext>
                </a:extLst>
              </p:cNvPr>
              <p:cNvSpPr/>
              <p:nvPr/>
            </p:nvSpPr>
            <p:spPr>
              <a:xfrm>
                <a:off x="11389739" y="6467029"/>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a:p>
            </p:txBody>
          </p:sp>
          <p:sp>
            <p:nvSpPr>
              <p:cNvPr id="51" name="object 48">
                <a:extLst>
                  <a:ext uri="{FF2B5EF4-FFF2-40B4-BE49-F238E27FC236}">
                    <a16:creationId xmlns:a16="http://schemas.microsoft.com/office/drawing/2014/main" id="{ED0316DD-B6CA-445C-ABF7-15AC14E5E95A}"/>
                  </a:ext>
                </a:extLst>
              </p:cNvPr>
              <p:cNvSpPr/>
              <p:nvPr/>
            </p:nvSpPr>
            <p:spPr>
              <a:xfrm>
                <a:off x="11046259" y="6614071"/>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a:p>
            </p:txBody>
          </p:sp>
          <p:sp>
            <p:nvSpPr>
              <p:cNvPr id="52" name="object 50">
                <a:extLst>
                  <a:ext uri="{FF2B5EF4-FFF2-40B4-BE49-F238E27FC236}">
                    <a16:creationId xmlns:a16="http://schemas.microsoft.com/office/drawing/2014/main" id="{C828BD15-C5FB-4EE7-8AD5-88B38D204150}"/>
                  </a:ext>
                </a:extLst>
              </p:cNvPr>
              <p:cNvSpPr/>
              <p:nvPr/>
            </p:nvSpPr>
            <p:spPr>
              <a:xfrm>
                <a:off x="11389739" y="6760981"/>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a:p>
            </p:txBody>
          </p:sp>
        </p:grpSp>
        <p:grpSp>
          <p:nvGrpSpPr>
            <p:cNvPr id="40" name="Group 39">
              <a:extLst>
                <a:ext uri="{FF2B5EF4-FFF2-40B4-BE49-F238E27FC236}">
                  <a16:creationId xmlns:a16="http://schemas.microsoft.com/office/drawing/2014/main" id="{559ABA7C-2785-4294-A520-8B4D33D4810F}"/>
                </a:ext>
              </a:extLst>
            </p:cNvPr>
            <p:cNvGrpSpPr/>
            <p:nvPr userDrawn="1"/>
          </p:nvGrpSpPr>
          <p:grpSpPr>
            <a:xfrm>
              <a:off x="6705897" y="4812668"/>
              <a:ext cx="429187" cy="736057"/>
              <a:chOff x="11046259" y="4635800"/>
              <a:chExt cx="686094" cy="1176655"/>
            </a:xfrm>
          </p:grpSpPr>
          <p:sp>
            <p:nvSpPr>
              <p:cNvPr id="44" name="object 42">
                <a:extLst>
                  <a:ext uri="{FF2B5EF4-FFF2-40B4-BE49-F238E27FC236}">
                    <a16:creationId xmlns:a16="http://schemas.microsoft.com/office/drawing/2014/main" id="{EB02CC0C-E15D-4705-844F-775A3402C6B5}"/>
                  </a:ext>
                </a:extLst>
              </p:cNvPr>
              <p:cNvSpPr/>
              <p:nvPr/>
            </p:nvSpPr>
            <p:spPr>
              <a:xfrm>
                <a:off x="11388818" y="4635800"/>
                <a:ext cx="343535" cy="1176655"/>
              </a:xfrm>
              <a:custGeom>
                <a:avLst/>
                <a:gdLst/>
                <a:ahLst/>
                <a:cxnLst/>
                <a:rect l="l" t="t" r="r" b="b"/>
                <a:pathLst>
                  <a:path w="343534" h="1176654">
                    <a:moveTo>
                      <a:pt x="343047" y="0"/>
                    </a:moveTo>
                    <a:lnTo>
                      <a:pt x="0" y="0"/>
                    </a:lnTo>
                    <a:lnTo>
                      <a:pt x="0" y="1176058"/>
                    </a:lnTo>
                    <a:lnTo>
                      <a:pt x="343047" y="1176058"/>
                    </a:lnTo>
                  </a:path>
                </a:pathLst>
              </a:custGeom>
              <a:ln w="9528">
                <a:solidFill>
                  <a:schemeClr val="bg2"/>
                </a:solidFill>
              </a:ln>
            </p:spPr>
            <p:txBody>
              <a:bodyPr wrap="square" lIns="0" tIns="0" rIns="0" bIns="0" rtlCol="0"/>
              <a:lstStyle/>
              <a:p>
                <a:endParaRPr/>
              </a:p>
            </p:txBody>
          </p:sp>
          <p:sp>
            <p:nvSpPr>
              <p:cNvPr id="45" name="object 43">
                <a:extLst>
                  <a:ext uri="{FF2B5EF4-FFF2-40B4-BE49-F238E27FC236}">
                    <a16:creationId xmlns:a16="http://schemas.microsoft.com/office/drawing/2014/main" id="{80245BD4-63D5-4628-A93F-791FCEBA76E2}"/>
                  </a:ext>
                </a:extLst>
              </p:cNvPr>
              <p:cNvSpPr/>
              <p:nvPr/>
            </p:nvSpPr>
            <p:spPr>
              <a:xfrm>
                <a:off x="11389739" y="4929752"/>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a:p>
            </p:txBody>
          </p:sp>
          <p:sp>
            <p:nvSpPr>
              <p:cNvPr id="46" name="object 44">
                <a:extLst>
                  <a:ext uri="{FF2B5EF4-FFF2-40B4-BE49-F238E27FC236}">
                    <a16:creationId xmlns:a16="http://schemas.microsoft.com/office/drawing/2014/main" id="{F6BB1ABC-23A1-4B7D-82DE-3DA377E6AE75}"/>
                  </a:ext>
                </a:extLst>
              </p:cNvPr>
              <p:cNvSpPr/>
              <p:nvPr/>
            </p:nvSpPr>
            <p:spPr>
              <a:xfrm>
                <a:off x="11046259" y="5223836"/>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a:p>
            </p:txBody>
          </p:sp>
          <p:sp>
            <p:nvSpPr>
              <p:cNvPr id="47" name="object 49">
                <a:extLst>
                  <a:ext uri="{FF2B5EF4-FFF2-40B4-BE49-F238E27FC236}">
                    <a16:creationId xmlns:a16="http://schemas.microsoft.com/office/drawing/2014/main" id="{DD7F16A0-87DB-4A1D-81E6-C9BA6BED686D}"/>
                  </a:ext>
                </a:extLst>
              </p:cNvPr>
              <p:cNvSpPr/>
              <p:nvPr/>
            </p:nvSpPr>
            <p:spPr>
              <a:xfrm>
                <a:off x="11389739" y="5223714"/>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a:p>
            </p:txBody>
          </p:sp>
          <p:sp>
            <p:nvSpPr>
              <p:cNvPr id="48" name="object 52">
                <a:extLst>
                  <a:ext uri="{FF2B5EF4-FFF2-40B4-BE49-F238E27FC236}">
                    <a16:creationId xmlns:a16="http://schemas.microsoft.com/office/drawing/2014/main" id="{4D55BFC2-1EBA-4EF2-9FE5-CF64DDCF7685}"/>
                  </a:ext>
                </a:extLst>
              </p:cNvPr>
              <p:cNvSpPr/>
              <p:nvPr/>
            </p:nvSpPr>
            <p:spPr>
              <a:xfrm>
                <a:off x="11389739" y="5517665"/>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a:p>
            </p:txBody>
          </p:sp>
        </p:grpSp>
        <p:grpSp>
          <p:nvGrpSpPr>
            <p:cNvPr id="41" name="Group 40">
              <a:extLst>
                <a:ext uri="{FF2B5EF4-FFF2-40B4-BE49-F238E27FC236}">
                  <a16:creationId xmlns:a16="http://schemas.microsoft.com/office/drawing/2014/main" id="{4E12985B-4BA0-4A99-9944-7877F6227557}"/>
                </a:ext>
              </a:extLst>
            </p:cNvPr>
            <p:cNvGrpSpPr/>
            <p:nvPr userDrawn="1"/>
          </p:nvGrpSpPr>
          <p:grpSpPr>
            <a:xfrm>
              <a:off x="6705896" y="5783203"/>
              <a:ext cx="435745" cy="186726"/>
              <a:chOff x="9293659" y="6012696"/>
              <a:chExt cx="686094" cy="294005"/>
            </a:xfrm>
          </p:grpSpPr>
          <p:sp>
            <p:nvSpPr>
              <p:cNvPr id="42" name="object 14">
                <a:extLst>
                  <a:ext uri="{FF2B5EF4-FFF2-40B4-BE49-F238E27FC236}">
                    <a16:creationId xmlns:a16="http://schemas.microsoft.com/office/drawing/2014/main" id="{C9F87C3D-4ED6-4C82-92FF-1962C56724A3}"/>
                  </a:ext>
                </a:extLst>
              </p:cNvPr>
              <p:cNvSpPr/>
              <p:nvPr/>
            </p:nvSpPr>
            <p:spPr>
              <a:xfrm>
                <a:off x="9636218" y="6012696"/>
                <a:ext cx="343535" cy="294005"/>
              </a:xfrm>
              <a:custGeom>
                <a:avLst/>
                <a:gdLst/>
                <a:ahLst/>
                <a:cxnLst/>
                <a:rect l="l" t="t" r="r" b="b"/>
                <a:pathLst>
                  <a:path w="343534" h="294004">
                    <a:moveTo>
                      <a:pt x="343047" y="0"/>
                    </a:moveTo>
                    <a:lnTo>
                      <a:pt x="0" y="0"/>
                    </a:lnTo>
                    <a:lnTo>
                      <a:pt x="0" y="294001"/>
                    </a:lnTo>
                    <a:lnTo>
                      <a:pt x="343047" y="294001"/>
                    </a:lnTo>
                  </a:path>
                </a:pathLst>
              </a:custGeom>
              <a:ln w="9528">
                <a:solidFill>
                  <a:schemeClr val="bg2"/>
                </a:solidFill>
              </a:ln>
            </p:spPr>
            <p:txBody>
              <a:bodyPr wrap="square" lIns="0" tIns="0" rIns="0" bIns="0" rtlCol="0"/>
              <a:lstStyle/>
              <a:p>
                <a:endParaRPr/>
              </a:p>
            </p:txBody>
          </p:sp>
          <p:sp>
            <p:nvSpPr>
              <p:cNvPr id="43" name="object 15">
                <a:extLst>
                  <a:ext uri="{FF2B5EF4-FFF2-40B4-BE49-F238E27FC236}">
                    <a16:creationId xmlns:a16="http://schemas.microsoft.com/office/drawing/2014/main" id="{D0FD4176-4253-4F48-9A21-EBCCAE3FFF9C}"/>
                  </a:ext>
                </a:extLst>
              </p:cNvPr>
              <p:cNvSpPr/>
              <p:nvPr/>
            </p:nvSpPr>
            <p:spPr>
              <a:xfrm>
                <a:off x="9293659" y="6159707"/>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a:p>
            </p:txBody>
          </p:sp>
        </p:grpSp>
      </p:grpSp>
      <p:grpSp>
        <p:nvGrpSpPr>
          <p:cNvPr id="69" name="Group 68">
            <a:extLst>
              <a:ext uri="{FF2B5EF4-FFF2-40B4-BE49-F238E27FC236}">
                <a16:creationId xmlns:a16="http://schemas.microsoft.com/office/drawing/2014/main" id="{1C2E4954-3A93-4A9F-8EDB-F438631D103B}"/>
              </a:ext>
            </a:extLst>
          </p:cNvPr>
          <p:cNvGrpSpPr/>
          <p:nvPr userDrawn="1"/>
        </p:nvGrpSpPr>
        <p:grpSpPr>
          <a:xfrm>
            <a:off x="6004775" y="1485870"/>
            <a:ext cx="5558259" cy="4132939"/>
            <a:chOff x="2247759" y="1703164"/>
            <a:chExt cx="6965895" cy="4132939"/>
          </a:xfrm>
        </p:grpSpPr>
        <p:sp>
          <p:nvSpPr>
            <p:cNvPr id="70" name="Rectangle 69">
              <a:extLst>
                <a:ext uri="{FF2B5EF4-FFF2-40B4-BE49-F238E27FC236}">
                  <a16:creationId xmlns:a16="http://schemas.microsoft.com/office/drawing/2014/main" id="{A82641AF-6E72-4DA0-B286-ED388A3990F7}"/>
                </a:ext>
              </a:extLst>
            </p:cNvPr>
            <p:cNvSpPr/>
            <p:nvPr userDrawn="1"/>
          </p:nvSpPr>
          <p:spPr>
            <a:xfrm>
              <a:off x="2247760" y="1703164"/>
              <a:ext cx="1477480" cy="8368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150" dirty="0">
                <a:solidFill>
                  <a:schemeClr val="tx1"/>
                </a:solidFill>
              </a:endParaRPr>
            </a:p>
          </p:txBody>
        </p:sp>
        <p:grpSp>
          <p:nvGrpSpPr>
            <p:cNvPr id="71" name="Group 70">
              <a:extLst>
                <a:ext uri="{FF2B5EF4-FFF2-40B4-BE49-F238E27FC236}">
                  <a16:creationId xmlns:a16="http://schemas.microsoft.com/office/drawing/2014/main" id="{B40ADBD0-B7E7-49DF-BB2A-0508E4FEA188}"/>
                </a:ext>
              </a:extLst>
            </p:cNvPr>
            <p:cNvGrpSpPr/>
            <p:nvPr userDrawn="1"/>
          </p:nvGrpSpPr>
          <p:grpSpPr>
            <a:xfrm>
              <a:off x="3725240" y="1729636"/>
              <a:ext cx="5488414" cy="808878"/>
              <a:chOff x="3566971" y="1729636"/>
              <a:chExt cx="5215080" cy="808878"/>
            </a:xfrm>
          </p:grpSpPr>
          <p:grpSp>
            <p:nvGrpSpPr>
              <p:cNvPr id="97" name="Group 96">
                <a:extLst>
                  <a:ext uri="{FF2B5EF4-FFF2-40B4-BE49-F238E27FC236}">
                    <a16:creationId xmlns:a16="http://schemas.microsoft.com/office/drawing/2014/main" id="{A533E918-93AD-4462-9A4A-77490459D867}"/>
                  </a:ext>
                </a:extLst>
              </p:cNvPr>
              <p:cNvGrpSpPr/>
              <p:nvPr/>
            </p:nvGrpSpPr>
            <p:grpSpPr>
              <a:xfrm>
                <a:off x="3566971" y="1882662"/>
                <a:ext cx="329530" cy="533858"/>
                <a:chOff x="6910901" y="5065383"/>
                <a:chExt cx="639618" cy="533858"/>
              </a:xfrm>
            </p:grpSpPr>
            <p:sp>
              <p:nvSpPr>
                <p:cNvPr id="101" name="object 46">
                  <a:extLst>
                    <a:ext uri="{FF2B5EF4-FFF2-40B4-BE49-F238E27FC236}">
                      <a16:creationId xmlns:a16="http://schemas.microsoft.com/office/drawing/2014/main" id="{E3835009-0833-49F9-87DD-A38111B90AD7}"/>
                    </a:ext>
                  </a:extLst>
                </p:cNvPr>
                <p:cNvSpPr/>
                <p:nvPr/>
              </p:nvSpPr>
              <p:spPr>
                <a:xfrm>
                  <a:off x="7230255" y="5065383"/>
                  <a:ext cx="320264" cy="533858"/>
                </a:xfrm>
                <a:custGeom>
                  <a:avLst/>
                  <a:gdLst/>
                  <a:ahLst/>
                  <a:cxnLst/>
                  <a:rect l="l" t="t" r="r" b="b"/>
                  <a:pathLst>
                    <a:path w="343534" h="882015">
                      <a:moveTo>
                        <a:pt x="343047" y="0"/>
                      </a:moveTo>
                      <a:lnTo>
                        <a:pt x="0" y="0"/>
                      </a:lnTo>
                      <a:lnTo>
                        <a:pt x="0" y="881983"/>
                      </a:lnTo>
                      <a:lnTo>
                        <a:pt x="343047" y="881983"/>
                      </a:lnTo>
                    </a:path>
                  </a:pathLst>
                </a:custGeom>
                <a:ln w="9528">
                  <a:solidFill>
                    <a:schemeClr val="bg2"/>
                  </a:solidFill>
                </a:ln>
              </p:spPr>
              <p:txBody>
                <a:bodyPr wrap="square" lIns="0" tIns="0" rIns="0" bIns="0" rtlCol="0"/>
                <a:lstStyle/>
                <a:p>
                  <a:endParaRPr dirty="0"/>
                </a:p>
              </p:txBody>
            </p:sp>
            <p:sp>
              <p:nvSpPr>
                <p:cNvPr id="102" name="object 48">
                  <a:extLst>
                    <a:ext uri="{FF2B5EF4-FFF2-40B4-BE49-F238E27FC236}">
                      <a16:creationId xmlns:a16="http://schemas.microsoft.com/office/drawing/2014/main" id="{FD295C87-518E-43BA-8466-11EF07110887}"/>
                    </a:ext>
                  </a:extLst>
                </p:cNvPr>
                <p:cNvSpPr/>
                <p:nvPr/>
              </p:nvSpPr>
              <p:spPr>
                <a:xfrm flipV="1">
                  <a:off x="6910901" y="5271086"/>
                  <a:ext cx="639618" cy="45719"/>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a:p>
              </p:txBody>
            </p:sp>
          </p:grpSp>
          <p:sp>
            <p:nvSpPr>
              <p:cNvPr id="98" name="Rectangle 97">
                <a:extLst>
                  <a:ext uri="{FF2B5EF4-FFF2-40B4-BE49-F238E27FC236}">
                    <a16:creationId xmlns:a16="http://schemas.microsoft.com/office/drawing/2014/main" id="{3865AE8F-4611-48B9-B45C-B2C6F9AA9ACA}"/>
                  </a:ext>
                </a:extLst>
              </p:cNvPr>
              <p:cNvSpPr/>
              <p:nvPr/>
            </p:nvSpPr>
            <p:spPr>
              <a:xfrm>
                <a:off x="3920172" y="2008422"/>
                <a:ext cx="4861879" cy="2518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sp>
            <p:nvSpPr>
              <p:cNvPr id="99" name="Rectangle 98">
                <a:extLst>
                  <a:ext uri="{FF2B5EF4-FFF2-40B4-BE49-F238E27FC236}">
                    <a16:creationId xmlns:a16="http://schemas.microsoft.com/office/drawing/2014/main" id="{79EEA92A-5939-4382-B164-2E0F0D7E5F89}"/>
                  </a:ext>
                </a:extLst>
              </p:cNvPr>
              <p:cNvSpPr/>
              <p:nvPr/>
            </p:nvSpPr>
            <p:spPr>
              <a:xfrm>
                <a:off x="3920172" y="2286704"/>
                <a:ext cx="4861879" cy="2518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sp>
            <p:nvSpPr>
              <p:cNvPr id="100" name="Rectangle 99">
                <a:extLst>
                  <a:ext uri="{FF2B5EF4-FFF2-40B4-BE49-F238E27FC236}">
                    <a16:creationId xmlns:a16="http://schemas.microsoft.com/office/drawing/2014/main" id="{53365C3E-ED35-43FD-8FDB-1EAFE4B9C952}"/>
                  </a:ext>
                </a:extLst>
              </p:cNvPr>
              <p:cNvSpPr/>
              <p:nvPr/>
            </p:nvSpPr>
            <p:spPr>
              <a:xfrm>
                <a:off x="3920171" y="1729636"/>
                <a:ext cx="4861879" cy="2518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grpSp>
        <p:sp>
          <p:nvSpPr>
            <p:cNvPr id="72" name="Rectangle 71">
              <a:extLst>
                <a:ext uri="{FF2B5EF4-FFF2-40B4-BE49-F238E27FC236}">
                  <a16:creationId xmlns:a16="http://schemas.microsoft.com/office/drawing/2014/main" id="{6DF71D54-1EC6-47A1-9DD6-0957CC2A96D8}"/>
                </a:ext>
              </a:extLst>
            </p:cNvPr>
            <p:cNvSpPr/>
            <p:nvPr userDrawn="1"/>
          </p:nvSpPr>
          <p:spPr>
            <a:xfrm>
              <a:off x="2247759" y="5041447"/>
              <a:ext cx="1475486" cy="7946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150" dirty="0">
                <a:solidFill>
                  <a:schemeClr val="bg1"/>
                </a:solidFill>
              </a:endParaRPr>
            </a:p>
          </p:txBody>
        </p:sp>
        <p:sp>
          <p:nvSpPr>
            <p:cNvPr id="73" name="Rectangle 72">
              <a:extLst>
                <a:ext uri="{FF2B5EF4-FFF2-40B4-BE49-F238E27FC236}">
                  <a16:creationId xmlns:a16="http://schemas.microsoft.com/office/drawing/2014/main" id="{403486DC-A637-4DC7-A8C8-CEC1F54B2BF7}"/>
                </a:ext>
              </a:extLst>
            </p:cNvPr>
            <p:cNvSpPr/>
            <p:nvPr userDrawn="1"/>
          </p:nvSpPr>
          <p:spPr>
            <a:xfrm>
              <a:off x="2247760" y="3702972"/>
              <a:ext cx="1475486" cy="11620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150" dirty="0">
                <a:solidFill>
                  <a:schemeClr val="tx1"/>
                </a:solidFill>
              </a:endParaRPr>
            </a:p>
          </p:txBody>
        </p:sp>
        <p:sp>
          <p:nvSpPr>
            <p:cNvPr id="74" name="Rectangle 73">
              <a:extLst>
                <a:ext uri="{FF2B5EF4-FFF2-40B4-BE49-F238E27FC236}">
                  <a16:creationId xmlns:a16="http://schemas.microsoft.com/office/drawing/2014/main" id="{35DE5944-E312-4073-9188-D4132554687B}"/>
                </a:ext>
              </a:extLst>
            </p:cNvPr>
            <p:cNvSpPr/>
            <p:nvPr userDrawn="1"/>
          </p:nvSpPr>
          <p:spPr>
            <a:xfrm>
              <a:off x="2247759" y="2713842"/>
              <a:ext cx="1476071" cy="812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150" dirty="0">
                <a:solidFill>
                  <a:schemeClr val="bg1"/>
                </a:solidFill>
              </a:endParaRPr>
            </a:p>
          </p:txBody>
        </p:sp>
        <p:grpSp>
          <p:nvGrpSpPr>
            <p:cNvPr id="75" name="Group 74">
              <a:extLst>
                <a:ext uri="{FF2B5EF4-FFF2-40B4-BE49-F238E27FC236}">
                  <a16:creationId xmlns:a16="http://schemas.microsoft.com/office/drawing/2014/main" id="{73F6F124-5693-45DD-A964-452B8042BBF9}"/>
                </a:ext>
              </a:extLst>
            </p:cNvPr>
            <p:cNvGrpSpPr/>
            <p:nvPr userDrawn="1"/>
          </p:nvGrpSpPr>
          <p:grpSpPr>
            <a:xfrm>
              <a:off x="3725240" y="2658594"/>
              <a:ext cx="5488414" cy="945458"/>
              <a:chOff x="3566971" y="2668638"/>
              <a:chExt cx="5215080" cy="945458"/>
            </a:xfrm>
          </p:grpSpPr>
          <p:grpSp>
            <p:nvGrpSpPr>
              <p:cNvPr id="91" name="Group 90">
                <a:extLst>
                  <a:ext uri="{FF2B5EF4-FFF2-40B4-BE49-F238E27FC236}">
                    <a16:creationId xmlns:a16="http://schemas.microsoft.com/office/drawing/2014/main" id="{804191F6-55D0-4BB9-8825-C700E1C4E505}"/>
                  </a:ext>
                </a:extLst>
              </p:cNvPr>
              <p:cNvGrpSpPr/>
              <p:nvPr/>
            </p:nvGrpSpPr>
            <p:grpSpPr>
              <a:xfrm>
                <a:off x="3566971" y="2826269"/>
                <a:ext cx="329530" cy="647700"/>
                <a:chOff x="6910901" y="4999953"/>
                <a:chExt cx="639618" cy="647700"/>
              </a:xfrm>
            </p:grpSpPr>
            <p:sp>
              <p:nvSpPr>
                <p:cNvPr id="95" name="object 46">
                  <a:extLst>
                    <a:ext uri="{FF2B5EF4-FFF2-40B4-BE49-F238E27FC236}">
                      <a16:creationId xmlns:a16="http://schemas.microsoft.com/office/drawing/2014/main" id="{315DB08C-AA47-4D72-9E77-C40E4768192F}"/>
                    </a:ext>
                  </a:extLst>
                </p:cNvPr>
                <p:cNvSpPr/>
                <p:nvPr/>
              </p:nvSpPr>
              <p:spPr>
                <a:xfrm>
                  <a:off x="7230255" y="4999953"/>
                  <a:ext cx="320264" cy="647700"/>
                </a:xfrm>
                <a:custGeom>
                  <a:avLst/>
                  <a:gdLst/>
                  <a:ahLst/>
                  <a:cxnLst/>
                  <a:rect l="l" t="t" r="r" b="b"/>
                  <a:pathLst>
                    <a:path w="343534" h="882015">
                      <a:moveTo>
                        <a:pt x="343047" y="0"/>
                      </a:moveTo>
                      <a:lnTo>
                        <a:pt x="0" y="0"/>
                      </a:lnTo>
                      <a:lnTo>
                        <a:pt x="0" y="881983"/>
                      </a:lnTo>
                      <a:lnTo>
                        <a:pt x="343047" y="881983"/>
                      </a:lnTo>
                    </a:path>
                  </a:pathLst>
                </a:custGeom>
                <a:ln w="9528">
                  <a:solidFill>
                    <a:schemeClr val="bg2"/>
                  </a:solidFill>
                </a:ln>
              </p:spPr>
              <p:txBody>
                <a:bodyPr wrap="square" lIns="0" tIns="0" rIns="0" bIns="0" rtlCol="0"/>
                <a:lstStyle/>
                <a:p>
                  <a:endParaRPr dirty="0"/>
                </a:p>
              </p:txBody>
            </p:sp>
            <p:sp>
              <p:nvSpPr>
                <p:cNvPr id="96" name="object 48">
                  <a:extLst>
                    <a:ext uri="{FF2B5EF4-FFF2-40B4-BE49-F238E27FC236}">
                      <a16:creationId xmlns:a16="http://schemas.microsoft.com/office/drawing/2014/main" id="{0FA2B1E8-1A05-43A1-8638-FEB18A008853}"/>
                    </a:ext>
                  </a:extLst>
                </p:cNvPr>
                <p:cNvSpPr/>
                <p:nvPr/>
              </p:nvSpPr>
              <p:spPr>
                <a:xfrm flipV="1">
                  <a:off x="6910901" y="5271086"/>
                  <a:ext cx="639618" cy="45719"/>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a:p>
              </p:txBody>
            </p:sp>
          </p:grpSp>
          <p:sp>
            <p:nvSpPr>
              <p:cNvPr id="92" name="Rectangle 91">
                <a:extLst>
                  <a:ext uri="{FF2B5EF4-FFF2-40B4-BE49-F238E27FC236}">
                    <a16:creationId xmlns:a16="http://schemas.microsoft.com/office/drawing/2014/main" id="{5CFF83F2-1335-412B-9739-5867210A3F3F}"/>
                  </a:ext>
                </a:extLst>
              </p:cNvPr>
              <p:cNvSpPr/>
              <p:nvPr/>
            </p:nvSpPr>
            <p:spPr>
              <a:xfrm>
                <a:off x="3920172" y="2940439"/>
                <a:ext cx="4861879" cy="3953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sp>
            <p:nvSpPr>
              <p:cNvPr id="93" name="Rectangle 92">
                <a:extLst>
                  <a:ext uri="{FF2B5EF4-FFF2-40B4-BE49-F238E27FC236}">
                    <a16:creationId xmlns:a16="http://schemas.microsoft.com/office/drawing/2014/main" id="{E4FB198F-7646-40CB-8054-9B494EFC3B80}"/>
                  </a:ext>
                </a:extLst>
              </p:cNvPr>
              <p:cNvSpPr/>
              <p:nvPr/>
            </p:nvSpPr>
            <p:spPr>
              <a:xfrm>
                <a:off x="3920172" y="3362286"/>
                <a:ext cx="4861879" cy="2518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sp>
            <p:nvSpPr>
              <p:cNvPr id="94" name="Rectangle 93">
                <a:extLst>
                  <a:ext uri="{FF2B5EF4-FFF2-40B4-BE49-F238E27FC236}">
                    <a16:creationId xmlns:a16="http://schemas.microsoft.com/office/drawing/2014/main" id="{F7B08F73-BF84-4BEB-9E4A-5E99722E8A0D}"/>
                  </a:ext>
                </a:extLst>
              </p:cNvPr>
              <p:cNvSpPr/>
              <p:nvPr/>
            </p:nvSpPr>
            <p:spPr>
              <a:xfrm>
                <a:off x="3920170" y="2668638"/>
                <a:ext cx="4861879" cy="2518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grpSp>
        <p:grpSp>
          <p:nvGrpSpPr>
            <p:cNvPr id="76" name="Group 75">
              <a:extLst>
                <a:ext uri="{FF2B5EF4-FFF2-40B4-BE49-F238E27FC236}">
                  <a16:creationId xmlns:a16="http://schemas.microsoft.com/office/drawing/2014/main" id="{4AFEEF28-405A-4E2D-983B-3343B8A27D9B}"/>
                </a:ext>
              </a:extLst>
            </p:cNvPr>
            <p:cNvGrpSpPr/>
            <p:nvPr userDrawn="1"/>
          </p:nvGrpSpPr>
          <p:grpSpPr>
            <a:xfrm>
              <a:off x="3725240" y="5001810"/>
              <a:ext cx="5488414" cy="808878"/>
              <a:chOff x="3566971" y="5001810"/>
              <a:chExt cx="5215080" cy="808878"/>
            </a:xfrm>
          </p:grpSpPr>
          <p:grpSp>
            <p:nvGrpSpPr>
              <p:cNvPr id="85" name="Group 84">
                <a:extLst>
                  <a:ext uri="{FF2B5EF4-FFF2-40B4-BE49-F238E27FC236}">
                    <a16:creationId xmlns:a16="http://schemas.microsoft.com/office/drawing/2014/main" id="{DB999250-1F05-4966-BCE6-E5916B9F9E81}"/>
                  </a:ext>
                </a:extLst>
              </p:cNvPr>
              <p:cNvGrpSpPr/>
              <p:nvPr/>
            </p:nvGrpSpPr>
            <p:grpSpPr>
              <a:xfrm>
                <a:off x="3566971" y="5154836"/>
                <a:ext cx="329530" cy="533858"/>
                <a:chOff x="6910901" y="5065383"/>
                <a:chExt cx="639618" cy="533858"/>
              </a:xfrm>
            </p:grpSpPr>
            <p:sp>
              <p:nvSpPr>
                <p:cNvPr id="89" name="object 46">
                  <a:extLst>
                    <a:ext uri="{FF2B5EF4-FFF2-40B4-BE49-F238E27FC236}">
                      <a16:creationId xmlns:a16="http://schemas.microsoft.com/office/drawing/2014/main" id="{57F580F3-0E08-46D0-AFDD-C0F0C5701521}"/>
                    </a:ext>
                  </a:extLst>
                </p:cNvPr>
                <p:cNvSpPr/>
                <p:nvPr/>
              </p:nvSpPr>
              <p:spPr>
                <a:xfrm>
                  <a:off x="7230255" y="5065383"/>
                  <a:ext cx="320264" cy="533858"/>
                </a:xfrm>
                <a:custGeom>
                  <a:avLst/>
                  <a:gdLst/>
                  <a:ahLst/>
                  <a:cxnLst/>
                  <a:rect l="l" t="t" r="r" b="b"/>
                  <a:pathLst>
                    <a:path w="343534" h="882015">
                      <a:moveTo>
                        <a:pt x="343047" y="0"/>
                      </a:moveTo>
                      <a:lnTo>
                        <a:pt x="0" y="0"/>
                      </a:lnTo>
                      <a:lnTo>
                        <a:pt x="0" y="881983"/>
                      </a:lnTo>
                      <a:lnTo>
                        <a:pt x="343047" y="881983"/>
                      </a:lnTo>
                    </a:path>
                  </a:pathLst>
                </a:custGeom>
                <a:ln w="9528">
                  <a:solidFill>
                    <a:schemeClr val="bg2"/>
                  </a:solidFill>
                </a:ln>
              </p:spPr>
              <p:txBody>
                <a:bodyPr wrap="square" lIns="0" tIns="0" rIns="0" bIns="0" rtlCol="0"/>
                <a:lstStyle/>
                <a:p>
                  <a:endParaRPr dirty="0"/>
                </a:p>
              </p:txBody>
            </p:sp>
            <p:sp>
              <p:nvSpPr>
                <p:cNvPr id="90" name="object 48">
                  <a:extLst>
                    <a:ext uri="{FF2B5EF4-FFF2-40B4-BE49-F238E27FC236}">
                      <a16:creationId xmlns:a16="http://schemas.microsoft.com/office/drawing/2014/main" id="{506AF33C-E80B-4849-BFB1-E78787F9B5A9}"/>
                    </a:ext>
                  </a:extLst>
                </p:cNvPr>
                <p:cNvSpPr/>
                <p:nvPr/>
              </p:nvSpPr>
              <p:spPr>
                <a:xfrm flipV="1">
                  <a:off x="6910901" y="5271086"/>
                  <a:ext cx="639618" cy="45719"/>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a:p>
              </p:txBody>
            </p:sp>
          </p:grpSp>
          <p:sp>
            <p:nvSpPr>
              <p:cNvPr id="86" name="Rectangle 85">
                <a:extLst>
                  <a:ext uri="{FF2B5EF4-FFF2-40B4-BE49-F238E27FC236}">
                    <a16:creationId xmlns:a16="http://schemas.microsoft.com/office/drawing/2014/main" id="{867C9180-F436-4C00-B712-9658529E5806}"/>
                  </a:ext>
                </a:extLst>
              </p:cNvPr>
              <p:cNvSpPr/>
              <p:nvPr/>
            </p:nvSpPr>
            <p:spPr>
              <a:xfrm>
                <a:off x="3920172" y="5280596"/>
                <a:ext cx="4861879" cy="25181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sp>
            <p:nvSpPr>
              <p:cNvPr id="87" name="Rectangle 86">
                <a:extLst>
                  <a:ext uri="{FF2B5EF4-FFF2-40B4-BE49-F238E27FC236}">
                    <a16:creationId xmlns:a16="http://schemas.microsoft.com/office/drawing/2014/main" id="{508F1E5A-CEF1-4D5A-A10A-28EA5AFB030B}"/>
                  </a:ext>
                </a:extLst>
              </p:cNvPr>
              <p:cNvSpPr/>
              <p:nvPr/>
            </p:nvSpPr>
            <p:spPr>
              <a:xfrm>
                <a:off x="3920172" y="5558878"/>
                <a:ext cx="4861879" cy="25181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sp>
            <p:nvSpPr>
              <p:cNvPr id="88" name="Rectangle 87">
                <a:extLst>
                  <a:ext uri="{FF2B5EF4-FFF2-40B4-BE49-F238E27FC236}">
                    <a16:creationId xmlns:a16="http://schemas.microsoft.com/office/drawing/2014/main" id="{1CF25F57-09CD-45BB-A485-CCF659D44163}"/>
                  </a:ext>
                </a:extLst>
              </p:cNvPr>
              <p:cNvSpPr/>
              <p:nvPr/>
            </p:nvSpPr>
            <p:spPr>
              <a:xfrm>
                <a:off x="3920171" y="5001810"/>
                <a:ext cx="4861879" cy="25181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grpSp>
        <p:grpSp>
          <p:nvGrpSpPr>
            <p:cNvPr id="77" name="Group 76">
              <a:extLst>
                <a:ext uri="{FF2B5EF4-FFF2-40B4-BE49-F238E27FC236}">
                  <a16:creationId xmlns:a16="http://schemas.microsoft.com/office/drawing/2014/main" id="{4BC0B74B-9389-4A5B-B873-B459064CEB37}"/>
                </a:ext>
              </a:extLst>
            </p:cNvPr>
            <p:cNvGrpSpPr/>
            <p:nvPr userDrawn="1"/>
          </p:nvGrpSpPr>
          <p:grpSpPr>
            <a:xfrm>
              <a:off x="3725240" y="3727622"/>
              <a:ext cx="5488414" cy="1084072"/>
              <a:chOff x="3566971" y="3861866"/>
              <a:chExt cx="5215080" cy="1084072"/>
            </a:xfrm>
          </p:grpSpPr>
          <p:grpSp>
            <p:nvGrpSpPr>
              <p:cNvPr id="78" name="Group 77">
                <a:extLst>
                  <a:ext uri="{FF2B5EF4-FFF2-40B4-BE49-F238E27FC236}">
                    <a16:creationId xmlns:a16="http://schemas.microsoft.com/office/drawing/2014/main" id="{B58ED310-8166-4B5B-8ADA-407A9B34A7A3}"/>
                  </a:ext>
                </a:extLst>
              </p:cNvPr>
              <p:cNvGrpSpPr/>
              <p:nvPr/>
            </p:nvGrpSpPr>
            <p:grpSpPr>
              <a:xfrm>
                <a:off x="3566971" y="4014892"/>
                <a:ext cx="329530" cy="533858"/>
                <a:chOff x="6910901" y="5065383"/>
                <a:chExt cx="639618" cy="533858"/>
              </a:xfrm>
            </p:grpSpPr>
            <p:sp>
              <p:nvSpPr>
                <p:cNvPr id="83" name="object 46">
                  <a:extLst>
                    <a:ext uri="{FF2B5EF4-FFF2-40B4-BE49-F238E27FC236}">
                      <a16:creationId xmlns:a16="http://schemas.microsoft.com/office/drawing/2014/main" id="{579E92FC-084D-4960-89A8-225FDF0158DA}"/>
                    </a:ext>
                  </a:extLst>
                </p:cNvPr>
                <p:cNvSpPr/>
                <p:nvPr/>
              </p:nvSpPr>
              <p:spPr>
                <a:xfrm>
                  <a:off x="7230255" y="5065383"/>
                  <a:ext cx="320264" cy="533858"/>
                </a:xfrm>
                <a:custGeom>
                  <a:avLst/>
                  <a:gdLst/>
                  <a:ahLst/>
                  <a:cxnLst/>
                  <a:rect l="l" t="t" r="r" b="b"/>
                  <a:pathLst>
                    <a:path w="343534" h="882015">
                      <a:moveTo>
                        <a:pt x="343047" y="0"/>
                      </a:moveTo>
                      <a:lnTo>
                        <a:pt x="0" y="0"/>
                      </a:lnTo>
                      <a:lnTo>
                        <a:pt x="0" y="881983"/>
                      </a:lnTo>
                      <a:lnTo>
                        <a:pt x="343047" y="881983"/>
                      </a:lnTo>
                    </a:path>
                  </a:pathLst>
                </a:custGeom>
                <a:ln w="9528">
                  <a:solidFill>
                    <a:schemeClr val="bg2"/>
                  </a:solidFill>
                </a:ln>
              </p:spPr>
              <p:txBody>
                <a:bodyPr wrap="square" lIns="0" tIns="0" rIns="0" bIns="0" rtlCol="0"/>
                <a:lstStyle/>
                <a:p>
                  <a:endParaRPr dirty="0"/>
                </a:p>
              </p:txBody>
            </p:sp>
            <p:sp>
              <p:nvSpPr>
                <p:cNvPr id="84" name="object 48">
                  <a:extLst>
                    <a:ext uri="{FF2B5EF4-FFF2-40B4-BE49-F238E27FC236}">
                      <a16:creationId xmlns:a16="http://schemas.microsoft.com/office/drawing/2014/main" id="{FC5DF100-8FB1-4461-83FB-8B0A849FB10B}"/>
                    </a:ext>
                  </a:extLst>
                </p:cNvPr>
                <p:cNvSpPr/>
                <p:nvPr/>
              </p:nvSpPr>
              <p:spPr>
                <a:xfrm flipV="1">
                  <a:off x="6910901" y="5271086"/>
                  <a:ext cx="639618" cy="45719"/>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a:p>
              </p:txBody>
            </p:sp>
          </p:grpSp>
          <p:sp>
            <p:nvSpPr>
              <p:cNvPr id="79" name="Rectangle 78">
                <a:extLst>
                  <a:ext uri="{FF2B5EF4-FFF2-40B4-BE49-F238E27FC236}">
                    <a16:creationId xmlns:a16="http://schemas.microsoft.com/office/drawing/2014/main" id="{38924A9F-FF8C-4BF7-9B4C-D7ADBD59BDFF}"/>
                  </a:ext>
                </a:extLst>
              </p:cNvPr>
              <p:cNvSpPr/>
              <p:nvPr/>
            </p:nvSpPr>
            <p:spPr>
              <a:xfrm>
                <a:off x="3920172" y="4140652"/>
                <a:ext cx="4861879" cy="25181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sp>
            <p:nvSpPr>
              <p:cNvPr id="80" name="Rectangle 79">
                <a:extLst>
                  <a:ext uri="{FF2B5EF4-FFF2-40B4-BE49-F238E27FC236}">
                    <a16:creationId xmlns:a16="http://schemas.microsoft.com/office/drawing/2014/main" id="{34613200-5858-49FC-8C4F-C472619AB3B5}"/>
                  </a:ext>
                </a:extLst>
              </p:cNvPr>
              <p:cNvSpPr/>
              <p:nvPr/>
            </p:nvSpPr>
            <p:spPr>
              <a:xfrm>
                <a:off x="3920172" y="4418934"/>
                <a:ext cx="4861879" cy="25181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sp>
            <p:nvSpPr>
              <p:cNvPr id="81" name="Rectangle 80">
                <a:extLst>
                  <a:ext uri="{FF2B5EF4-FFF2-40B4-BE49-F238E27FC236}">
                    <a16:creationId xmlns:a16="http://schemas.microsoft.com/office/drawing/2014/main" id="{047A26E7-7917-4091-BFC4-0EC427A678C4}"/>
                  </a:ext>
                </a:extLst>
              </p:cNvPr>
              <p:cNvSpPr/>
              <p:nvPr/>
            </p:nvSpPr>
            <p:spPr>
              <a:xfrm>
                <a:off x="3920171" y="3861866"/>
                <a:ext cx="4861879" cy="25181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sp>
            <p:nvSpPr>
              <p:cNvPr id="82" name="Rectangle 81">
                <a:extLst>
                  <a:ext uri="{FF2B5EF4-FFF2-40B4-BE49-F238E27FC236}">
                    <a16:creationId xmlns:a16="http://schemas.microsoft.com/office/drawing/2014/main" id="{B32C6954-2C0D-4D6A-81A6-0BE5B240EF49}"/>
                  </a:ext>
                </a:extLst>
              </p:cNvPr>
              <p:cNvSpPr/>
              <p:nvPr/>
            </p:nvSpPr>
            <p:spPr>
              <a:xfrm>
                <a:off x="3920172" y="4694128"/>
                <a:ext cx="4861879" cy="25181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grpSp>
      </p:grpSp>
      <p:sp>
        <p:nvSpPr>
          <p:cNvPr id="103"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104"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cxnSp>
        <p:nvCxnSpPr>
          <p:cNvPr id="105" name="Straight Connector 104">
            <a:extLst>
              <a:ext uri="{FF2B5EF4-FFF2-40B4-BE49-F238E27FC236}">
                <a16:creationId xmlns:a16="http://schemas.microsoft.com/office/drawing/2014/main" id="{430252F6-6721-C3E8-F219-11CA817A9824}"/>
              </a:ext>
            </a:extLst>
          </p:cNvPr>
          <p:cNvCxnSpPr>
            <a:cxnSpLocks/>
          </p:cNvCxnSpPr>
          <p:nvPr userDrawn="1"/>
        </p:nvCxnSpPr>
        <p:spPr>
          <a:xfrm>
            <a:off x="608830" y="6318730"/>
            <a:ext cx="109637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105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586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end-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335869A-5450-4E4B-9386-FDDC2C60BC7B}"/>
              </a:ext>
            </a:extLst>
          </p:cNvPr>
          <p:cNvSpPr>
            <a:spLocks noGrp="1"/>
          </p:cNvSpPr>
          <p:nvPr>
            <p:ph type="title"/>
          </p:nvPr>
        </p:nvSpPr>
        <p:spPr>
          <a:xfrm>
            <a:off x="628530" y="2796260"/>
            <a:ext cx="6869550" cy="1040852"/>
          </a:xfrm>
          <a:prstGeom prst="rect">
            <a:avLst/>
          </a:prstGeom>
        </p:spPr>
        <p:txBody>
          <a:bodyPr vert="horz" lIns="0" tIns="0" rIns="0" bIns="0" rtlCol="0" anchor="ctr">
            <a:normAutofit/>
          </a:bodyPr>
          <a:lstStyle>
            <a:lvl1pPr>
              <a:defRPr sz="2800" b="1">
                <a:solidFill>
                  <a:schemeClr val="accent2"/>
                </a:solidFill>
                <a:latin typeface="+mj-lt"/>
              </a:defRPr>
            </a:lvl1pPr>
          </a:lstStyle>
          <a:p>
            <a:r>
              <a:rPr lang="en-US"/>
              <a:t>Click to edit Master title style</a:t>
            </a:r>
            <a:endParaRPr lang="en-AU" dirty="0"/>
          </a:p>
        </p:txBody>
      </p:sp>
      <p:sp>
        <p:nvSpPr>
          <p:cNvPr id="11" name="!!Signifier">
            <a:extLst>
              <a:ext uri="{FF2B5EF4-FFF2-40B4-BE49-F238E27FC236}">
                <a16:creationId xmlns:a16="http://schemas.microsoft.com/office/drawing/2014/main" id="{ACCA0034-4597-4AED-B81F-0D3467AB6544}"/>
              </a:ext>
            </a:extLst>
          </p:cNvPr>
          <p:cNvSpPr/>
          <p:nvPr userDrawn="1"/>
        </p:nvSpPr>
        <p:spPr>
          <a:xfrm>
            <a:off x="0" y="2796260"/>
            <a:ext cx="488450" cy="1040852"/>
          </a:xfrm>
          <a:custGeom>
            <a:avLst/>
            <a:gdLst/>
            <a:ahLst/>
            <a:cxnLst/>
            <a:rect l="l" t="t" r="r" b="b"/>
            <a:pathLst>
              <a:path w="1003935" h="2139315">
                <a:moveTo>
                  <a:pt x="0" y="0"/>
                </a:moveTo>
                <a:lnTo>
                  <a:pt x="0" y="780744"/>
                </a:lnTo>
                <a:lnTo>
                  <a:pt x="288929" y="1069693"/>
                </a:lnTo>
                <a:lnTo>
                  <a:pt x="0" y="1358622"/>
                </a:lnTo>
                <a:lnTo>
                  <a:pt x="0" y="2139213"/>
                </a:lnTo>
                <a:lnTo>
                  <a:pt x="959631" y="1179700"/>
                </a:lnTo>
                <a:lnTo>
                  <a:pt x="988797" y="1139322"/>
                </a:lnTo>
                <a:lnTo>
                  <a:pt x="1003381" y="1093506"/>
                </a:lnTo>
                <a:lnTo>
                  <a:pt x="1003382" y="1045877"/>
                </a:lnTo>
                <a:lnTo>
                  <a:pt x="988802" y="1000059"/>
                </a:lnTo>
                <a:lnTo>
                  <a:pt x="959641" y="959675"/>
                </a:lnTo>
                <a:lnTo>
                  <a:pt x="0" y="0"/>
                </a:lnTo>
                <a:close/>
              </a:path>
            </a:pathLst>
          </a:custGeom>
          <a:solidFill>
            <a:schemeClr val="accent2"/>
          </a:solidFill>
        </p:spPr>
        <p:txBody>
          <a:bodyPr wrap="square" lIns="0" tIns="0" rIns="0" bIns="0" rtlCol="0"/>
          <a:lstStyle/>
          <a:p>
            <a:endParaRPr sz="662" dirty="0"/>
          </a:p>
        </p:txBody>
      </p:sp>
    </p:spTree>
    <p:extLst>
      <p:ext uri="{BB962C8B-B14F-4D97-AF65-F5344CB8AC3E}">
        <p14:creationId xmlns:p14="http://schemas.microsoft.com/office/powerpoint/2010/main" val="186516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67000" fill="hold" grpId="0" nodeType="withEffect">
                                  <p:stCondLst>
                                    <p:cond delay="0"/>
                                  </p:stCondLst>
                                  <p:childTnLst>
                                    <p:animMotion origin="layout" path="M -0.04049 0.00023 L -2.08333E-6 4.07407E-6 " pathEditMode="relative" rAng="0" ptsTypes="AA">
                                      <p:cBhvr>
                                        <p:cTn id="6" dur="1200" fill="hold"/>
                                        <p:tgtEl>
                                          <p:spTgt spid="11"/>
                                        </p:tgtEl>
                                        <p:attrNameLst>
                                          <p:attrName>ppt_x</p:attrName>
                                          <p:attrName>ppt_y</p:attrName>
                                        </p:attrNameLst>
                                      </p:cBhvr>
                                      <p:rCtr x="20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ps">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a:off x="8875495" y="1001538"/>
            <a:ext cx="2697115" cy="2054237"/>
          </a:xfrm>
          <a:prstGeom prst="rect">
            <a:avLst/>
          </a:prstGeom>
          <a:solidFill>
            <a:schemeClr val="accent1">
              <a:lumMod val="40000"/>
              <a:lumOff val="60000"/>
              <a:alpha val="90000"/>
            </a:schemeClr>
          </a:solid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txBody>
          <a:bodyPr spcFirstLastPara="0" vert="horz" wrap="square" lIns="571785" tIns="102869" rIns="133351" bIns="2117726" numCol="1" spcCol="1270" anchor="t" anchorCtr="0">
            <a:noAutofit/>
          </a:bodyPr>
          <a:lstStyle/>
          <a:p>
            <a:pPr lvl="0" algn="r" defTabSz="1333500">
              <a:lnSpc>
                <a:spcPct val="90000"/>
              </a:lnSpc>
              <a:spcBef>
                <a:spcPct val="0"/>
              </a:spcBef>
              <a:spcAft>
                <a:spcPct val="35000"/>
              </a:spcAft>
            </a:pPr>
            <a:endParaRPr lang="en-US" sz="3000" kern="1200"/>
          </a:p>
        </p:txBody>
      </p:sp>
      <p:sp>
        <p:nvSpPr>
          <p:cNvPr id="15" name="Rectangle 14"/>
          <p:cNvSpPr/>
          <p:nvPr userDrawn="1"/>
        </p:nvSpPr>
        <p:spPr>
          <a:xfrm>
            <a:off x="8875495" y="3114236"/>
            <a:ext cx="2697115" cy="1156119"/>
          </a:xfrm>
          <a:prstGeom prst="rect">
            <a:avLst/>
          </a:prstGeom>
          <a:solidFill>
            <a:schemeClr val="accent1">
              <a:lumMod val="40000"/>
              <a:lumOff val="60000"/>
              <a:alpha val="70000"/>
            </a:schemeClr>
          </a:solidFill>
        </p:spPr>
        <p:style>
          <a:lnRef idx="2">
            <a:schemeClr val="lt1">
              <a:hueOff val="0"/>
              <a:satOff val="0"/>
              <a:lumOff val="0"/>
              <a:alphaOff val="0"/>
            </a:schemeClr>
          </a:lnRef>
          <a:fillRef idx="1">
            <a:schemeClr val="accent1">
              <a:alpha val="90000"/>
              <a:hueOff val="0"/>
              <a:satOff val="0"/>
              <a:lumOff val="0"/>
              <a:alphaOff val="-20000"/>
            </a:schemeClr>
          </a:fillRef>
          <a:effectRef idx="0">
            <a:schemeClr val="accent1">
              <a:alpha val="90000"/>
              <a:hueOff val="0"/>
              <a:satOff val="0"/>
              <a:lumOff val="0"/>
              <a:alphaOff val="-20000"/>
            </a:schemeClr>
          </a:effectRef>
          <a:fontRef idx="minor">
            <a:schemeClr val="lt1"/>
          </a:fontRef>
        </p:style>
        <p:txBody>
          <a:bodyPr spcFirstLastPara="0" vert="horz" wrap="square" lIns="571785" tIns="102870" rIns="133351" bIns="2117726" numCol="1" spcCol="1270" anchor="t" anchorCtr="0">
            <a:noAutofit/>
          </a:bodyPr>
          <a:lstStyle/>
          <a:p>
            <a:pPr lvl="0" algn="r" defTabSz="1333500">
              <a:lnSpc>
                <a:spcPct val="90000"/>
              </a:lnSpc>
              <a:spcBef>
                <a:spcPct val="0"/>
              </a:spcBef>
              <a:spcAft>
                <a:spcPct val="35000"/>
              </a:spcAft>
            </a:pPr>
            <a:endParaRPr lang="en-US" sz="3000" kern="1200"/>
          </a:p>
        </p:txBody>
      </p:sp>
      <p:sp>
        <p:nvSpPr>
          <p:cNvPr id="16" name="Rectangle 15"/>
          <p:cNvSpPr/>
          <p:nvPr userDrawn="1"/>
        </p:nvSpPr>
        <p:spPr>
          <a:xfrm>
            <a:off x="8875495" y="4328816"/>
            <a:ext cx="2697115" cy="1800655"/>
          </a:xfrm>
          <a:prstGeom prst="rect">
            <a:avLst/>
          </a:prstGeom>
          <a:solidFill>
            <a:schemeClr val="accent1">
              <a:lumMod val="40000"/>
              <a:lumOff val="60000"/>
              <a:alpha val="50000"/>
            </a:schemeClr>
          </a:solidFill>
        </p:spPr>
        <p:style>
          <a:lnRef idx="2">
            <a:schemeClr val="lt1">
              <a:hueOff val="0"/>
              <a:satOff val="0"/>
              <a:lumOff val="0"/>
              <a:alphaOff val="0"/>
            </a:schemeClr>
          </a:lnRef>
          <a:fillRef idx="1">
            <a:schemeClr val="accent1">
              <a:alpha val="90000"/>
              <a:hueOff val="0"/>
              <a:satOff val="0"/>
              <a:lumOff val="0"/>
              <a:alphaOff val="-40000"/>
            </a:schemeClr>
          </a:fillRef>
          <a:effectRef idx="0">
            <a:schemeClr val="accent1">
              <a:alpha val="90000"/>
              <a:hueOff val="0"/>
              <a:satOff val="0"/>
              <a:lumOff val="0"/>
              <a:alphaOff val="-40000"/>
            </a:schemeClr>
          </a:effectRef>
          <a:fontRef idx="minor">
            <a:schemeClr val="lt1"/>
          </a:fontRef>
        </p:style>
        <p:txBody>
          <a:bodyPr spcFirstLastPara="0" vert="horz" wrap="square" lIns="571785" tIns="102870" rIns="133351" bIns="2117725" numCol="1" spcCol="1270" anchor="t" anchorCtr="0">
            <a:noAutofit/>
          </a:bodyPr>
          <a:lstStyle/>
          <a:p>
            <a:pPr lvl="0" algn="r" defTabSz="1333500">
              <a:lnSpc>
                <a:spcPct val="90000"/>
              </a:lnSpc>
              <a:spcBef>
                <a:spcPct val="0"/>
              </a:spcBef>
              <a:spcAft>
                <a:spcPct val="35000"/>
              </a:spcAft>
            </a:pPr>
            <a:endParaRPr lang="en-US" sz="3000" kern="1200"/>
          </a:p>
        </p:txBody>
      </p:sp>
      <p:sp>
        <p:nvSpPr>
          <p:cNvPr id="19" name="Rectangle 18"/>
          <p:cNvSpPr/>
          <p:nvPr userDrawn="1"/>
        </p:nvSpPr>
        <p:spPr>
          <a:xfrm>
            <a:off x="9045031" y="1160082"/>
            <a:ext cx="2399109" cy="1723549"/>
          </a:xfrm>
          <a:prstGeom prst="rect">
            <a:avLst/>
          </a:prstGeom>
        </p:spPr>
        <p:txBody>
          <a:bodyPr wrap="square" lIns="0" tIns="0" rIns="0" bIns="0">
            <a:spAutoFit/>
          </a:bodyPr>
          <a:lstStyle/>
          <a:p>
            <a:pPr lvl="0" eaLnBrk="0" fontAlgn="base" hangingPunct="0">
              <a:spcBef>
                <a:spcPct val="0"/>
              </a:spcBef>
              <a:spcAft>
                <a:spcPct val="0"/>
              </a:spcAft>
            </a:pPr>
            <a:r>
              <a:rPr lang="en-US" altLang="en-US" sz="1600" dirty="0">
                <a:cs typeface="Segoe UI" panose="020B0502040204020203" pitchFamily="34" charset="0"/>
              </a:rPr>
              <a:t>You can create a SmartArt graphic in PowerPoint. The SmartArt button is on the </a:t>
            </a:r>
            <a:r>
              <a:rPr lang="en-US" altLang="en-US" sz="1600" b="1" dirty="0">
                <a:cs typeface="Segoe UI" panose="020B0502040204020203" pitchFamily="34" charset="0"/>
              </a:rPr>
              <a:t>Insert</a:t>
            </a:r>
            <a:r>
              <a:rPr lang="en-US" altLang="en-US" sz="1600" dirty="0">
                <a:cs typeface="Segoe UI" panose="020B0502040204020203" pitchFamily="34" charset="0"/>
              </a:rPr>
              <a:t> tab, and, depending on your screen size, may look like any of the following: </a:t>
            </a:r>
          </a:p>
        </p:txBody>
      </p:sp>
      <p:pic>
        <p:nvPicPr>
          <p:cNvPr id="20" name="Picture 6" descr="Full-size SmartArt butto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22055" y="3364166"/>
            <a:ext cx="722312" cy="69901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descr="Reduced-size SmartArt butto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48062" y="3545357"/>
            <a:ext cx="912812" cy="32282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Small SmartArt button with no text label"/>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964569" y="3545357"/>
            <a:ext cx="357412" cy="322824"/>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userDrawn="1"/>
        </p:nvSpPr>
        <p:spPr>
          <a:xfrm>
            <a:off x="9045032" y="4499152"/>
            <a:ext cx="2276950" cy="1590302"/>
          </a:xfrm>
          <a:prstGeom prst="rect">
            <a:avLst/>
          </a:prstGeom>
        </p:spPr>
        <p:txBody>
          <a:bodyPr lIns="0" tIns="0" rIns="0" bIns="0">
            <a:noAutofit/>
          </a:bodyPr>
          <a:lstStyle/>
          <a:p>
            <a:pPr lvl="0" eaLnBrk="0" fontAlgn="base" hangingPunct="0">
              <a:spcBef>
                <a:spcPct val="0"/>
              </a:spcBef>
              <a:spcAft>
                <a:spcPct val="0"/>
              </a:spcAft>
            </a:pPr>
            <a:r>
              <a:rPr lang="en-AU" sz="1600" dirty="0"/>
              <a:t>A SmartArt graphic is a visual representation of your information and ideas. You create one by choosing a layout that fits your message. </a:t>
            </a:r>
            <a:endParaRPr lang="en-US" altLang="en-US" sz="1600" dirty="0">
              <a:cs typeface="Segoe UI" panose="020B0502040204020203" pitchFamily="34" charset="0"/>
            </a:endParaRPr>
          </a:p>
        </p:txBody>
      </p:sp>
      <p:sp>
        <p:nvSpPr>
          <p:cNvPr id="25" name="TextBox 24">
            <a:extLst>
              <a:ext uri="{FF2B5EF4-FFF2-40B4-BE49-F238E27FC236}">
                <a16:creationId xmlns:a16="http://schemas.microsoft.com/office/drawing/2014/main" id="{DE19007E-9FB1-4A00-8DBE-43B91BD02C80}"/>
              </a:ext>
            </a:extLst>
          </p:cNvPr>
          <p:cNvSpPr txBox="1"/>
          <p:nvPr userDrawn="1"/>
        </p:nvSpPr>
        <p:spPr>
          <a:xfrm>
            <a:off x="848414" y="905831"/>
            <a:ext cx="7324626" cy="5432256"/>
          </a:xfrm>
          <a:prstGeom prst="rect">
            <a:avLst/>
          </a:prstGeom>
          <a:noFill/>
        </p:spPr>
        <p:txBody>
          <a:bodyPr wrap="square" rtlCol="0">
            <a:spAutoFit/>
          </a:bodyPr>
          <a:lstStyle/>
          <a:p>
            <a:pPr lvl="0">
              <a:spcAft>
                <a:spcPts val="1200"/>
              </a:spcAft>
            </a:pPr>
            <a:r>
              <a:rPr lang="en-AU" sz="3200" b="1" kern="1200" dirty="0">
                <a:solidFill>
                  <a:schemeClr val="tx1"/>
                </a:solidFill>
                <a:latin typeface="+mj-lt"/>
                <a:ea typeface="+mn-ea"/>
                <a:cs typeface="+mn-cs"/>
              </a:rPr>
              <a:t>Tips for effective PowerPoint layouts</a:t>
            </a:r>
          </a:p>
          <a:p>
            <a:pPr marL="342900" lvl="0" indent="-342900">
              <a:lnSpc>
                <a:spcPct val="100000"/>
              </a:lnSpc>
              <a:spcBef>
                <a:spcPts val="600"/>
              </a:spcBef>
              <a:spcAft>
                <a:spcPts val="600"/>
              </a:spcAft>
              <a:buFont typeface="+mj-lt"/>
              <a:buAutoNum type="arabicPeriod"/>
              <a:tabLst>
                <a:tab pos="180340" algn="l"/>
                <a:tab pos="457200" algn="l"/>
              </a:tabLst>
            </a:pPr>
            <a:r>
              <a:rPr lang="en-AU" sz="1600" b="1" dirty="0">
                <a:latin typeface="+mn-lt"/>
                <a:ea typeface="Times New Roman" panose="02020603050405020304" pitchFamily="18" charset="0"/>
              </a:rPr>
              <a:t>Structure your content </a:t>
            </a:r>
            <a:r>
              <a:rPr lang="en-AU" sz="1600" dirty="0">
                <a:latin typeface="+mn-lt"/>
                <a:ea typeface="Times New Roman" panose="02020603050405020304" pitchFamily="18" charset="0"/>
              </a:rPr>
              <a:t>– before adding imagery ensure your content is structured, informative and concise. </a:t>
            </a:r>
          </a:p>
          <a:p>
            <a:pPr marL="342900" lvl="0" indent="-342900">
              <a:lnSpc>
                <a:spcPct val="100000"/>
              </a:lnSpc>
              <a:spcBef>
                <a:spcPts val="600"/>
              </a:spcBef>
              <a:spcAft>
                <a:spcPts val="600"/>
              </a:spcAft>
              <a:buFont typeface="+mj-lt"/>
              <a:buAutoNum type="arabicPeriod"/>
              <a:tabLst>
                <a:tab pos="180340" algn="l"/>
                <a:tab pos="457200" algn="l"/>
              </a:tabLst>
            </a:pPr>
            <a:r>
              <a:rPr lang="en-AU" sz="1600" b="1" dirty="0">
                <a:latin typeface="+mn-lt"/>
                <a:ea typeface="Times New Roman" panose="02020603050405020304" pitchFamily="18" charset="0"/>
              </a:rPr>
              <a:t>Identify your key information </a:t>
            </a:r>
            <a:r>
              <a:rPr lang="en-AU" sz="1600" dirty="0">
                <a:latin typeface="+mn-lt"/>
                <a:ea typeface="Times New Roman" panose="02020603050405020304" pitchFamily="18" charset="0"/>
              </a:rPr>
              <a:t>– this will make it easier to pull out the bits of information that will get your audience interested in reading more of your content:</a:t>
            </a:r>
          </a:p>
          <a:p>
            <a:pPr marL="742950" lvl="1" indent="-285750">
              <a:lnSpc>
                <a:spcPct val="100000"/>
              </a:lnSpc>
              <a:spcBef>
                <a:spcPts val="0"/>
              </a:spcBef>
              <a:spcAft>
                <a:spcPts val="600"/>
              </a:spcAft>
              <a:buFont typeface="+mj-lt"/>
              <a:buAutoNum type="alphaLcPeriod"/>
              <a:tabLst>
                <a:tab pos="180340" algn="l"/>
                <a:tab pos="457200" algn="l"/>
              </a:tabLst>
            </a:pPr>
            <a:r>
              <a:rPr lang="en-AU" sz="1600" dirty="0">
                <a:latin typeface="+mn-lt"/>
                <a:ea typeface="Times New Roman" panose="02020603050405020304" pitchFamily="18" charset="0"/>
              </a:rPr>
              <a:t>key messages that could potentially be reinforced through a </a:t>
            </a:r>
            <a:r>
              <a:rPr lang="en-AU" sz="1600" dirty="0"/>
              <a:t>diagram</a:t>
            </a:r>
            <a:endParaRPr lang="en-AU" sz="1600" dirty="0">
              <a:latin typeface="+mn-lt"/>
              <a:ea typeface="Times New Roman" panose="02020603050405020304" pitchFamily="18" charset="0"/>
            </a:endParaRPr>
          </a:p>
          <a:p>
            <a:pPr marL="742950" lvl="1" indent="-285750">
              <a:lnSpc>
                <a:spcPct val="100000"/>
              </a:lnSpc>
              <a:spcBef>
                <a:spcPts val="0"/>
              </a:spcBef>
              <a:spcAft>
                <a:spcPts val="600"/>
              </a:spcAft>
              <a:buFont typeface="+mj-lt"/>
              <a:buAutoNum type="alphaLcPeriod"/>
              <a:tabLst>
                <a:tab pos="180340" algn="l"/>
                <a:tab pos="457200" algn="l"/>
              </a:tabLst>
            </a:pPr>
            <a:r>
              <a:rPr lang="en-AU" sz="1600" dirty="0">
                <a:latin typeface="+mn-lt"/>
                <a:ea typeface="Times New Roman" panose="02020603050405020304" pitchFamily="18" charset="0"/>
              </a:rPr>
              <a:t>number based data that can be represented as a graphic or in a chart</a:t>
            </a:r>
          </a:p>
          <a:p>
            <a:pPr marL="742950" lvl="1" indent="-285750">
              <a:lnSpc>
                <a:spcPct val="100000"/>
              </a:lnSpc>
              <a:spcBef>
                <a:spcPts val="0"/>
              </a:spcBef>
              <a:spcAft>
                <a:spcPts val="600"/>
              </a:spcAft>
              <a:buFont typeface="+mj-lt"/>
              <a:buAutoNum type="alphaLcPeriod"/>
              <a:tabLst>
                <a:tab pos="180340" algn="l"/>
                <a:tab pos="457200" algn="l"/>
              </a:tabLst>
            </a:pPr>
            <a:r>
              <a:rPr lang="en-AU" sz="1600" dirty="0">
                <a:latin typeface="+mn-lt"/>
                <a:ea typeface="Times New Roman" panose="02020603050405020304" pitchFamily="18" charset="0"/>
              </a:rPr>
              <a:t>steps or processes that can be visually represented</a:t>
            </a:r>
          </a:p>
          <a:p>
            <a:pPr marL="742950" lvl="1" indent="-285750">
              <a:lnSpc>
                <a:spcPct val="100000"/>
              </a:lnSpc>
              <a:spcBef>
                <a:spcPts val="0"/>
              </a:spcBef>
              <a:spcAft>
                <a:spcPts val="600"/>
              </a:spcAft>
              <a:buFont typeface="+mj-lt"/>
              <a:buAutoNum type="alphaLcPeriod"/>
              <a:tabLst>
                <a:tab pos="180340" algn="l"/>
                <a:tab pos="457200" algn="l"/>
              </a:tabLst>
            </a:pPr>
            <a:r>
              <a:rPr lang="en-AU" sz="1600" dirty="0">
                <a:latin typeface="+mn-lt"/>
                <a:ea typeface="Times New Roman" panose="02020603050405020304" pitchFamily="18" charset="0"/>
              </a:rPr>
              <a:t>calls to action that need to stand out </a:t>
            </a:r>
          </a:p>
          <a:p>
            <a:pPr marL="342900" lvl="0" indent="-342900">
              <a:lnSpc>
                <a:spcPct val="100000"/>
              </a:lnSpc>
              <a:spcBef>
                <a:spcPts val="600"/>
              </a:spcBef>
              <a:spcAft>
                <a:spcPts val="600"/>
              </a:spcAft>
              <a:buFont typeface="+mj-lt"/>
              <a:buAutoNum type="arabicPeriod"/>
              <a:tabLst>
                <a:tab pos="180340" algn="l"/>
                <a:tab pos="457200" algn="l"/>
              </a:tabLst>
            </a:pPr>
            <a:r>
              <a:rPr lang="en-AU" sz="1600" b="1" dirty="0">
                <a:latin typeface="+mn-lt"/>
                <a:ea typeface="Times New Roman" panose="02020603050405020304" pitchFamily="18" charset="0"/>
              </a:rPr>
              <a:t>Define a purpose for your visual </a:t>
            </a:r>
            <a:r>
              <a:rPr lang="en-AU" sz="1600" dirty="0">
                <a:latin typeface="+mn-lt"/>
                <a:ea typeface="Times New Roman" panose="02020603050405020304" pitchFamily="18" charset="0"/>
              </a:rPr>
              <a:t>– is it meant to educate, capture attention or take action?</a:t>
            </a:r>
          </a:p>
          <a:p>
            <a:pPr marL="342900" lvl="0" indent="-342900">
              <a:lnSpc>
                <a:spcPct val="100000"/>
              </a:lnSpc>
              <a:spcBef>
                <a:spcPts val="600"/>
              </a:spcBef>
              <a:spcAft>
                <a:spcPts val="600"/>
              </a:spcAft>
              <a:buFont typeface="+mj-lt"/>
              <a:buAutoNum type="arabicPeriod"/>
              <a:tabLst>
                <a:tab pos="180340" algn="l"/>
                <a:tab pos="457200" algn="l"/>
              </a:tabLst>
            </a:pPr>
            <a:r>
              <a:rPr lang="en-AU" sz="1600" b="1" dirty="0">
                <a:latin typeface="+mn-lt"/>
                <a:ea typeface="Times New Roman" panose="02020603050405020304" pitchFamily="18" charset="0"/>
              </a:rPr>
              <a:t>Select a visual type that supports your purpose </a:t>
            </a:r>
            <a:r>
              <a:rPr lang="en-AU" sz="1600" dirty="0">
                <a:latin typeface="+mn-lt"/>
                <a:ea typeface="Times New Roman" panose="02020603050405020304" pitchFamily="18" charset="0"/>
              </a:rPr>
              <a:t>– infographic, diagram, charts, graphs or icons</a:t>
            </a:r>
            <a:r>
              <a:rPr lang="en-AU" sz="1600" dirty="0">
                <a:ea typeface="Times New Roman" panose="02020603050405020304" pitchFamily="18" charset="0"/>
              </a:rPr>
              <a:t>. </a:t>
            </a:r>
            <a:endParaRPr lang="en-AU" sz="1600" dirty="0">
              <a:latin typeface="+mn-lt"/>
              <a:ea typeface="Times New Roman" panose="02020603050405020304" pitchFamily="18" charset="0"/>
            </a:endParaRPr>
          </a:p>
          <a:p>
            <a:pPr marL="342900" lvl="0" indent="-342900">
              <a:lnSpc>
                <a:spcPct val="100000"/>
              </a:lnSpc>
              <a:spcBef>
                <a:spcPts val="600"/>
              </a:spcBef>
              <a:spcAft>
                <a:spcPts val="600"/>
              </a:spcAft>
              <a:buFont typeface="+mj-lt"/>
              <a:buAutoNum type="arabicPeriod"/>
              <a:tabLst>
                <a:tab pos="180340" algn="l"/>
                <a:tab pos="457200" algn="l"/>
              </a:tabLst>
            </a:pPr>
            <a:r>
              <a:rPr lang="en-AU" sz="1600" b="1" dirty="0">
                <a:latin typeface="+mn-lt"/>
                <a:ea typeface="Times New Roman" panose="02020603050405020304" pitchFamily="18" charset="0"/>
              </a:rPr>
              <a:t>Keep it simple </a:t>
            </a:r>
            <a:r>
              <a:rPr lang="en-AU" sz="1600" dirty="0">
                <a:latin typeface="+mn-lt"/>
                <a:ea typeface="Times New Roman" panose="02020603050405020304" pitchFamily="18" charset="0"/>
              </a:rPr>
              <a:t>– if the visual doesn’t add value to the content it can distract from its main purpose.</a:t>
            </a:r>
          </a:p>
        </p:txBody>
      </p:sp>
    </p:spTree>
    <p:extLst>
      <p:ext uri="{BB962C8B-B14F-4D97-AF65-F5344CB8AC3E}">
        <p14:creationId xmlns:p14="http://schemas.microsoft.com/office/powerpoint/2010/main" val="4054341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335869A-5450-4E4B-9386-FDDC2C60BC7B}"/>
              </a:ext>
            </a:extLst>
          </p:cNvPr>
          <p:cNvSpPr>
            <a:spLocks noGrp="1"/>
          </p:cNvSpPr>
          <p:nvPr>
            <p:ph type="title"/>
          </p:nvPr>
        </p:nvSpPr>
        <p:spPr>
          <a:xfrm>
            <a:off x="628530" y="2887807"/>
            <a:ext cx="6869550" cy="1885951"/>
          </a:xfrm>
          <a:prstGeom prst="rect">
            <a:avLst/>
          </a:prstGeom>
        </p:spPr>
        <p:txBody>
          <a:bodyPr vert="horz" lIns="0" tIns="0" rIns="0" bIns="0" rtlCol="0" anchor="t">
            <a:normAutofit/>
          </a:bodyPr>
          <a:lstStyle>
            <a:lvl1pPr>
              <a:defRPr sz="3600" b="1">
                <a:solidFill>
                  <a:schemeClr val="accent2"/>
                </a:solidFill>
                <a:latin typeface="+mj-lt"/>
              </a:defRPr>
            </a:lvl1pPr>
          </a:lstStyle>
          <a:p>
            <a:r>
              <a:rPr lang="en-US"/>
              <a:t>Click to edit Master title style</a:t>
            </a:r>
            <a:endParaRPr lang="en-AU" dirty="0"/>
          </a:p>
        </p:txBody>
      </p:sp>
      <p:sp>
        <p:nvSpPr>
          <p:cNvPr id="8" name="Date Placeholder 3">
            <a:extLst>
              <a:ext uri="{FF2B5EF4-FFF2-40B4-BE49-F238E27FC236}">
                <a16:creationId xmlns:a16="http://schemas.microsoft.com/office/drawing/2014/main" id="{8D424098-2204-479D-9BF7-4E57F1B455C2}"/>
              </a:ext>
            </a:extLst>
          </p:cNvPr>
          <p:cNvSpPr>
            <a:spLocks noGrp="1"/>
          </p:cNvSpPr>
          <p:nvPr>
            <p:ph type="dt" sz="half" idx="2"/>
          </p:nvPr>
        </p:nvSpPr>
        <p:spPr>
          <a:xfrm>
            <a:off x="628530" y="6186278"/>
            <a:ext cx="2743200" cy="365125"/>
          </a:xfrm>
          <a:prstGeom prst="rect">
            <a:avLst/>
          </a:prstGeom>
        </p:spPr>
        <p:txBody>
          <a:bodyPr vert="horz" lIns="0" tIns="0" rIns="0" bIns="0" rtlCol="0" anchor="ctr"/>
          <a:lstStyle>
            <a:lvl1pPr algn="l">
              <a:defRPr sz="1200" cap="all" baseline="0">
                <a:solidFill>
                  <a:schemeClr val="tx1"/>
                </a:solidFill>
              </a:defRPr>
            </a:lvl1pPr>
          </a:lstStyle>
          <a:p>
            <a:fld id="{19341987-5956-434F-9ECA-00A7D19F1953}" type="datetime4">
              <a:rPr lang="en-AU" smtClean="0"/>
              <a:t>15 November 2024</a:t>
            </a:fld>
            <a:endParaRPr lang="en-AU" dirty="0"/>
          </a:p>
        </p:txBody>
      </p:sp>
      <p:sp>
        <p:nvSpPr>
          <p:cNvPr id="11" name="!!Signifier">
            <a:extLst>
              <a:ext uri="{FF2B5EF4-FFF2-40B4-BE49-F238E27FC236}">
                <a16:creationId xmlns:a16="http://schemas.microsoft.com/office/drawing/2014/main" id="{ACCA0034-4597-4AED-B81F-0D3467AB6544}"/>
              </a:ext>
            </a:extLst>
          </p:cNvPr>
          <p:cNvSpPr/>
          <p:nvPr userDrawn="1"/>
        </p:nvSpPr>
        <p:spPr>
          <a:xfrm>
            <a:off x="0" y="2630000"/>
            <a:ext cx="488450" cy="1040852"/>
          </a:xfrm>
          <a:custGeom>
            <a:avLst/>
            <a:gdLst/>
            <a:ahLst/>
            <a:cxnLst/>
            <a:rect l="l" t="t" r="r" b="b"/>
            <a:pathLst>
              <a:path w="1003935" h="2139315">
                <a:moveTo>
                  <a:pt x="0" y="0"/>
                </a:moveTo>
                <a:lnTo>
                  <a:pt x="0" y="780744"/>
                </a:lnTo>
                <a:lnTo>
                  <a:pt x="288929" y="1069693"/>
                </a:lnTo>
                <a:lnTo>
                  <a:pt x="0" y="1358622"/>
                </a:lnTo>
                <a:lnTo>
                  <a:pt x="0" y="2139213"/>
                </a:lnTo>
                <a:lnTo>
                  <a:pt x="959631" y="1179700"/>
                </a:lnTo>
                <a:lnTo>
                  <a:pt x="988797" y="1139322"/>
                </a:lnTo>
                <a:lnTo>
                  <a:pt x="1003381" y="1093506"/>
                </a:lnTo>
                <a:lnTo>
                  <a:pt x="1003382" y="1045877"/>
                </a:lnTo>
                <a:lnTo>
                  <a:pt x="988802" y="1000059"/>
                </a:lnTo>
                <a:lnTo>
                  <a:pt x="959641" y="959675"/>
                </a:lnTo>
                <a:lnTo>
                  <a:pt x="0" y="0"/>
                </a:lnTo>
                <a:close/>
              </a:path>
            </a:pathLst>
          </a:custGeom>
          <a:solidFill>
            <a:schemeClr val="accent2"/>
          </a:solidFill>
        </p:spPr>
        <p:txBody>
          <a:bodyPr wrap="square" lIns="0" tIns="0" rIns="0" bIns="0" rtlCol="0"/>
          <a:lstStyle/>
          <a:p>
            <a:endParaRPr sz="662" dirty="0"/>
          </a:p>
        </p:txBody>
      </p:sp>
      <p:sp>
        <p:nvSpPr>
          <p:cNvPr id="9" name="Text Placeholder 8">
            <a:extLst>
              <a:ext uri="{FF2B5EF4-FFF2-40B4-BE49-F238E27FC236}">
                <a16:creationId xmlns:a16="http://schemas.microsoft.com/office/drawing/2014/main" id="{325C01A9-A294-3FEC-B367-29772FDE602B}"/>
              </a:ext>
            </a:extLst>
          </p:cNvPr>
          <p:cNvSpPr>
            <a:spLocks noGrp="1"/>
          </p:cNvSpPr>
          <p:nvPr>
            <p:ph type="body" sz="quarter" idx="11" hasCustomPrompt="1"/>
          </p:nvPr>
        </p:nvSpPr>
        <p:spPr>
          <a:xfrm>
            <a:off x="628530" y="5267990"/>
            <a:ext cx="5827713" cy="419100"/>
          </a:xfrm>
          <a:prstGeom prst="rect">
            <a:avLst/>
          </a:prstGeom>
        </p:spPr>
        <p:txBody>
          <a:bodyPr lIns="0" tIns="72000" rIns="0" bIns="72000"/>
          <a:lstStyle>
            <a:lvl1pPr>
              <a:defRPr sz="12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DIVISION | BRANCH</a:t>
            </a:r>
            <a:endParaRPr lang="en-AU" dirty="0"/>
          </a:p>
        </p:txBody>
      </p:sp>
    </p:spTree>
    <p:extLst>
      <p:ext uri="{BB962C8B-B14F-4D97-AF65-F5344CB8AC3E}">
        <p14:creationId xmlns:p14="http://schemas.microsoft.com/office/powerpoint/2010/main" val="87140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67000" fill="hold" grpId="0" nodeType="withEffect">
                                  <p:stCondLst>
                                    <p:cond delay="0"/>
                                  </p:stCondLst>
                                  <p:childTnLst>
                                    <p:animMotion origin="layout" path="M -0.04049 0.00023 L -2.08333E-6 4.07407E-6 " pathEditMode="relative" rAng="0" ptsTypes="AA">
                                      <p:cBhvr>
                                        <p:cTn id="6" dur="1200" fill="hold"/>
                                        <p:tgtEl>
                                          <p:spTgt spid="11"/>
                                        </p:tgtEl>
                                        <p:attrNameLst>
                                          <p:attrName>ppt_x</p:attrName>
                                          <p:attrName>ppt_y</p:attrName>
                                        </p:attrNameLst>
                                      </p:cBhvr>
                                      <p:rCtr x="20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title-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F335869A-5450-4E4B-9386-FDDC2C60BC7B}"/>
              </a:ext>
            </a:extLst>
          </p:cNvPr>
          <p:cNvSpPr>
            <a:spLocks noGrp="1"/>
          </p:cNvSpPr>
          <p:nvPr>
            <p:ph type="title"/>
          </p:nvPr>
        </p:nvSpPr>
        <p:spPr>
          <a:xfrm>
            <a:off x="608830" y="2736055"/>
            <a:ext cx="7479367" cy="1073779"/>
          </a:xfrm>
          <a:prstGeom prst="rect">
            <a:avLst/>
          </a:prstGeom>
        </p:spPr>
        <p:txBody>
          <a:bodyPr vert="horz" lIns="0" tIns="0" rIns="0" bIns="0" rtlCol="0" anchor="t">
            <a:normAutofit/>
          </a:bodyPr>
          <a:lstStyle>
            <a:lvl1pPr>
              <a:defRPr sz="3600" b="1">
                <a:latin typeface="+mj-lt"/>
              </a:defRPr>
            </a:lvl1pPr>
          </a:lstStyle>
          <a:p>
            <a:r>
              <a:rPr lang="en-US"/>
              <a:t>Click to edit Master title style</a:t>
            </a:r>
            <a:endParaRPr lang="en-AU" dirty="0"/>
          </a:p>
        </p:txBody>
      </p:sp>
      <p:sp>
        <p:nvSpPr>
          <p:cNvPr id="18" name="Text Placeholder 21">
            <a:extLst>
              <a:ext uri="{FF2B5EF4-FFF2-40B4-BE49-F238E27FC236}">
                <a16:creationId xmlns:a16="http://schemas.microsoft.com/office/drawing/2014/main" id="{EC725283-9927-407F-8276-E7FCF3986CA7}"/>
              </a:ext>
            </a:extLst>
          </p:cNvPr>
          <p:cNvSpPr>
            <a:spLocks noGrp="1"/>
          </p:cNvSpPr>
          <p:nvPr>
            <p:ph idx="1" hasCustomPrompt="1"/>
          </p:nvPr>
        </p:nvSpPr>
        <p:spPr>
          <a:xfrm>
            <a:off x="608830" y="4030073"/>
            <a:ext cx="7479368" cy="2132946"/>
          </a:xfrm>
          <a:prstGeom prst="rect">
            <a:avLst/>
          </a:prstGeom>
        </p:spPr>
        <p:txBody>
          <a:bodyPr vert="horz" lIns="0" tIns="0" rIns="0" bIns="0" rtlCol="0">
            <a:normAutofit/>
          </a:bodyPr>
          <a:lstStyle>
            <a:lvl1pPr>
              <a:defRPr sz="1800">
                <a:latin typeface="+mn-lt"/>
              </a:defRPr>
            </a:lvl1pPr>
            <a:lvl2pPr>
              <a:defRPr sz="1600"/>
            </a:lvl2pPr>
            <a:lvl3pPr>
              <a:defRPr sz="2000"/>
            </a:lvl3pPr>
            <a:lvl4pPr>
              <a:defRPr sz="2000"/>
            </a:lvl4pPr>
            <a:lvl5pPr>
              <a:defRPr sz="2000"/>
            </a:lvl5pPr>
          </a:lstStyle>
          <a:p>
            <a:pPr lvl="0"/>
            <a:r>
              <a:rPr lang="en-US" dirty="0"/>
              <a:t>Click to edit Master text styles</a:t>
            </a:r>
          </a:p>
        </p:txBody>
      </p:sp>
      <p:sp>
        <p:nvSpPr>
          <p:cNvPr id="19" name="!!Signifier">
            <a:extLst>
              <a:ext uri="{FF2B5EF4-FFF2-40B4-BE49-F238E27FC236}">
                <a16:creationId xmlns:a16="http://schemas.microsoft.com/office/drawing/2014/main" id="{ACCA0034-4597-4AED-B81F-0D3467AB6544}"/>
              </a:ext>
            </a:extLst>
          </p:cNvPr>
          <p:cNvSpPr/>
          <p:nvPr userDrawn="1"/>
        </p:nvSpPr>
        <p:spPr>
          <a:xfrm>
            <a:off x="0" y="2426012"/>
            <a:ext cx="488450" cy="1040852"/>
          </a:xfrm>
          <a:custGeom>
            <a:avLst/>
            <a:gdLst/>
            <a:ahLst/>
            <a:cxnLst/>
            <a:rect l="l" t="t" r="r" b="b"/>
            <a:pathLst>
              <a:path w="1003935" h="2139315">
                <a:moveTo>
                  <a:pt x="0" y="0"/>
                </a:moveTo>
                <a:lnTo>
                  <a:pt x="0" y="780744"/>
                </a:lnTo>
                <a:lnTo>
                  <a:pt x="288929" y="1069693"/>
                </a:lnTo>
                <a:lnTo>
                  <a:pt x="0" y="1358622"/>
                </a:lnTo>
                <a:lnTo>
                  <a:pt x="0" y="2139213"/>
                </a:lnTo>
                <a:lnTo>
                  <a:pt x="959631" y="1179700"/>
                </a:lnTo>
                <a:lnTo>
                  <a:pt x="988797" y="1139322"/>
                </a:lnTo>
                <a:lnTo>
                  <a:pt x="1003381" y="1093506"/>
                </a:lnTo>
                <a:lnTo>
                  <a:pt x="1003382" y="1045877"/>
                </a:lnTo>
                <a:lnTo>
                  <a:pt x="988802" y="1000059"/>
                </a:lnTo>
                <a:lnTo>
                  <a:pt x="959641" y="959675"/>
                </a:lnTo>
                <a:lnTo>
                  <a:pt x="0" y="0"/>
                </a:lnTo>
                <a:close/>
              </a:path>
            </a:pathLst>
          </a:custGeom>
          <a:solidFill>
            <a:schemeClr val="accent2"/>
          </a:solidFill>
        </p:spPr>
        <p:txBody>
          <a:bodyPr wrap="square" lIns="0" tIns="0" rIns="0" bIns="0" rtlCol="0"/>
          <a:lstStyle/>
          <a:p>
            <a:endParaRPr sz="662"/>
          </a:p>
        </p:txBody>
      </p:sp>
      <p:sp>
        <p:nvSpPr>
          <p:cNvPr id="7"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8"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spTree>
    <p:extLst>
      <p:ext uri="{BB962C8B-B14F-4D97-AF65-F5344CB8AC3E}">
        <p14:creationId xmlns:p14="http://schemas.microsoft.com/office/powerpoint/2010/main" val="101833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67000" fill="hold" grpId="0" nodeType="withEffect">
                                  <p:stCondLst>
                                    <p:cond delay="0"/>
                                  </p:stCondLst>
                                  <p:childTnLst>
                                    <p:animMotion origin="layout" path="M -0.04049 0.00023 L -2.08333E-6 3.7037E-7 " pathEditMode="relative" rAng="0" ptsTypes="AA">
                                      <p:cBhvr>
                                        <p:cTn id="6" dur="1200" fill="hold"/>
                                        <p:tgtEl>
                                          <p:spTgt spid="19"/>
                                        </p:tgtEl>
                                        <p:attrNameLst>
                                          <p:attrName>ppt_x</p:attrName>
                                          <p:attrName>ppt_y</p:attrName>
                                        </p:attrNameLst>
                                      </p:cBhvr>
                                      <p:rCtr x="20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titl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F335869A-5450-4E4B-9386-FDDC2C60BC7B}"/>
              </a:ext>
            </a:extLst>
          </p:cNvPr>
          <p:cNvSpPr>
            <a:spLocks noGrp="1"/>
          </p:cNvSpPr>
          <p:nvPr>
            <p:ph type="title"/>
          </p:nvPr>
        </p:nvSpPr>
        <p:spPr>
          <a:xfrm>
            <a:off x="608830" y="970465"/>
            <a:ext cx="7176101" cy="472573"/>
          </a:xfrm>
          <a:prstGeom prst="rect">
            <a:avLst/>
          </a:prstGeom>
        </p:spPr>
        <p:txBody>
          <a:bodyPr vert="horz" lIns="0" tIns="0" rIns="0" bIns="0" rtlCol="0" anchor="t">
            <a:normAutofit/>
          </a:bodyPr>
          <a:lstStyle>
            <a:lvl1pPr>
              <a:defRPr b="1">
                <a:solidFill>
                  <a:schemeClr val="accent2"/>
                </a:solidFill>
                <a:latin typeface="+mj-lt"/>
              </a:defRPr>
            </a:lvl1pPr>
          </a:lstStyle>
          <a:p>
            <a:r>
              <a:rPr lang="en-US"/>
              <a:t>Click to edit Master title style</a:t>
            </a:r>
            <a:endParaRPr lang="en-AU" dirty="0"/>
          </a:p>
        </p:txBody>
      </p:sp>
      <p:sp>
        <p:nvSpPr>
          <p:cNvPr id="11"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12"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sp>
        <p:nvSpPr>
          <p:cNvPr id="4" name="Text Placeholder 8">
            <a:extLst>
              <a:ext uri="{FF2B5EF4-FFF2-40B4-BE49-F238E27FC236}">
                <a16:creationId xmlns:a16="http://schemas.microsoft.com/office/drawing/2014/main" id="{B37DF9BE-7AD1-A487-8045-56B8A73919B9}"/>
              </a:ext>
            </a:extLst>
          </p:cNvPr>
          <p:cNvSpPr>
            <a:spLocks noGrp="1"/>
          </p:cNvSpPr>
          <p:nvPr>
            <p:ph type="body" sz="quarter" idx="13"/>
          </p:nvPr>
        </p:nvSpPr>
        <p:spPr>
          <a:xfrm>
            <a:off x="608830" y="1571625"/>
            <a:ext cx="3405958" cy="4539139"/>
          </a:xfrm>
          <a:prstGeom prst="rect">
            <a:avLst/>
          </a:prstGeom>
        </p:spPr>
        <p:txBody>
          <a:bodyPr lIns="0" tIns="0" rIns="0" bIns="0"/>
          <a:lstStyle>
            <a:lvl1pPr>
              <a:defRPr sz="1800">
                <a:latin typeface="+mn-lt"/>
              </a:defRPr>
            </a:lvl1pPr>
          </a:lstStyle>
          <a:p>
            <a:pPr lvl="0"/>
            <a:r>
              <a:rPr lang="en-US"/>
              <a:t>Click to edit Master text styles</a:t>
            </a:r>
          </a:p>
        </p:txBody>
      </p:sp>
      <p:cxnSp>
        <p:nvCxnSpPr>
          <p:cNvPr id="9" name="Straight Connector 8">
            <a:extLst>
              <a:ext uri="{FF2B5EF4-FFF2-40B4-BE49-F238E27FC236}">
                <a16:creationId xmlns:a16="http://schemas.microsoft.com/office/drawing/2014/main" id="{EE4463BD-00FD-B1F5-4E33-43DB4841D7EF}"/>
              </a:ext>
            </a:extLst>
          </p:cNvPr>
          <p:cNvCxnSpPr/>
          <p:nvPr userDrawn="1"/>
        </p:nvCxnSpPr>
        <p:spPr>
          <a:xfrm>
            <a:off x="4190311" y="1571625"/>
            <a:ext cx="0" cy="4539140"/>
          </a:xfrm>
          <a:prstGeom prst="line">
            <a:avLst/>
          </a:prstGeom>
          <a:ln w="9525"/>
        </p:spPr>
        <p:style>
          <a:lnRef idx="1">
            <a:schemeClr val="dk1"/>
          </a:lnRef>
          <a:fillRef idx="0">
            <a:schemeClr val="dk1"/>
          </a:fillRef>
          <a:effectRef idx="0">
            <a:schemeClr val="dk1"/>
          </a:effectRef>
          <a:fontRef idx="minor">
            <a:schemeClr val="tx1"/>
          </a:fontRef>
        </p:style>
      </p:cxnSp>
      <p:sp>
        <p:nvSpPr>
          <p:cNvPr id="10" name="Text Placeholder 8">
            <a:extLst>
              <a:ext uri="{FF2B5EF4-FFF2-40B4-BE49-F238E27FC236}">
                <a16:creationId xmlns:a16="http://schemas.microsoft.com/office/drawing/2014/main" id="{C0215EE4-65EA-2053-8431-D596FDF3538B}"/>
              </a:ext>
            </a:extLst>
          </p:cNvPr>
          <p:cNvSpPr>
            <a:spLocks noGrp="1"/>
          </p:cNvSpPr>
          <p:nvPr>
            <p:ph type="body" sz="quarter" idx="16"/>
          </p:nvPr>
        </p:nvSpPr>
        <p:spPr>
          <a:xfrm>
            <a:off x="4378976" y="1571625"/>
            <a:ext cx="3405958" cy="4539139"/>
          </a:xfrm>
          <a:prstGeom prst="rect">
            <a:avLst/>
          </a:prstGeom>
        </p:spPr>
        <p:txBody>
          <a:bodyPr lIns="0" tIns="0" rIns="0" bIns="0"/>
          <a:lstStyle>
            <a:lvl1pPr>
              <a:defRPr sz="1800">
                <a:latin typeface="+mn-lt"/>
              </a:defRPr>
            </a:lvl1pPr>
          </a:lstStyle>
          <a:p>
            <a:pPr lvl="0"/>
            <a:r>
              <a:rPr lang="en-US"/>
              <a:t>Click to edit Master text styles</a:t>
            </a:r>
          </a:p>
        </p:txBody>
      </p:sp>
      <p:sp>
        <p:nvSpPr>
          <p:cNvPr id="2" name="!!Signifier">
            <a:extLst>
              <a:ext uri="{FF2B5EF4-FFF2-40B4-BE49-F238E27FC236}">
                <a16:creationId xmlns:a16="http://schemas.microsoft.com/office/drawing/2014/main" id="{54E40D6C-250A-4BF9-3531-CFBF9D3A61E2}"/>
              </a:ext>
            </a:extLst>
          </p:cNvPr>
          <p:cNvSpPr/>
          <p:nvPr userDrawn="1"/>
        </p:nvSpPr>
        <p:spPr>
          <a:xfrm>
            <a:off x="0" y="634949"/>
            <a:ext cx="488450" cy="1040852"/>
          </a:xfrm>
          <a:custGeom>
            <a:avLst/>
            <a:gdLst/>
            <a:ahLst/>
            <a:cxnLst/>
            <a:rect l="l" t="t" r="r" b="b"/>
            <a:pathLst>
              <a:path w="1003935" h="2139315">
                <a:moveTo>
                  <a:pt x="0" y="0"/>
                </a:moveTo>
                <a:lnTo>
                  <a:pt x="0" y="780744"/>
                </a:lnTo>
                <a:lnTo>
                  <a:pt x="288929" y="1069693"/>
                </a:lnTo>
                <a:lnTo>
                  <a:pt x="0" y="1358622"/>
                </a:lnTo>
                <a:lnTo>
                  <a:pt x="0" y="2139213"/>
                </a:lnTo>
                <a:lnTo>
                  <a:pt x="959631" y="1179700"/>
                </a:lnTo>
                <a:lnTo>
                  <a:pt x="988797" y="1139322"/>
                </a:lnTo>
                <a:lnTo>
                  <a:pt x="1003381" y="1093506"/>
                </a:lnTo>
                <a:lnTo>
                  <a:pt x="1003382" y="1045877"/>
                </a:lnTo>
                <a:lnTo>
                  <a:pt x="988802" y="1000059"/>
                </a:lnTo>
                <a:lnTo>
                  <a:pt x="959641" y="959675"/>
                </a:lnTo>
                <a:lnTo>
                  <a:pt x="0" y="0"/>
                </a:lnTo>
                <a:close/>
              </a:path>
            </a:pathLst>
          </a:custGeom>
          <a:solidFill>
            <a:schemeClr val="accent2"/>
          </a:solidFill>
        </p:spPr>
        <p:txBody>
          <a:bodyPr wrap="square" lIns="0" tIns="0" rIns="0" bIns="0" rtlCol="0"/>
          <a:lstStyle/>
          <a:p>
            <a:endParaRPr sz="662"/>
          </a:p>
        </p:txBody>
      </p:sp>
    </p:spTree>
    <p:extLst>
      <p:ext uri="{BB962C8B-B14F-4D97-AF65-F5344CB8AC3E}">
        <p14:creationId xmlns:p14="http://schemas.microsoft.com/office/powerpoint/2010/main" val="292287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67000" fill="hold" grpId="0" nodeType="withEffect">
                                  <p:stCondLst>
                                    <p:cond delay="0"/>
                                  </p:stCondLst>
                                  <p:childTnLst>
                                    <p:animMotion origin="layout" path="M -0.04049 0.00023 L -2.08333E-6 3.7037E-7 " pathEditMode="relative" rAng="0" ptsTypes="AA">
                                      <p:cBhvr>
                                        <p:cTn id="6" dur="1200" fill="hold"/>
                                        <p:tgtEl>
                                          <p:spTgt spid="2"/>
                                        </p:tgtEl>
                                        <p:attrNameLst>
                                          <p:attrName>ppt_x</p:attrName>
                                          <p:attrName>ppt_y</p:attrName>
                                        </p:attrNameLst>
                                      </p:cBhvr>
                                      <p:rCtr x="20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ue-titl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F335869A-5450-4E4B-9386-FDDC2C60BC7B}"/>
              </a:ext>
            </a:extLst>
          </p:cNvPr>
          <p:cNvSpPr>
            <a:spLocks noGrp="1"/>
          </p:cNvSpPr>
          <p:nvPr>
            <p:ph type="title"/>
          </p:nvPr>
        </p:nvSpPr>
        <p:spPr>
          <a:xfrm>
            <a:off x="608830" y="970465"/>
            <a:ext cx="7176101" cy="472573"/>
          </a:xfrm>
          <a:prstGeom prst="rect">
            <a:avLst/>
          </a:prstGeom>
        </p:spPr>
        <p:txBody>
          <a:bodyPr vert="horz" lIns="0" tIns="0" rIns="0" bIns="0" rtlCol="0" anchor="t">
            <a:normAutofit/>
          </a:bodyPr>
          <a:lstStyle>
            <a:lvl1pPr>
              <a:defRPr b="1">
                <a:solidFill>
                  <a:schemeClr val="accent2"/>
                </a:solidFill>
                <a:latin typeface="+mj-lt"/>
              </a:defRPr>
            </a:lvl1pPr>
          </a:lstStyle>
          <a:p>
            <a:r>
              <a:rPr lang="en-US"/>
              <a:t>Click to edit Master title style</a:t>
            </a:r>
            <a:endParaRPr lang="en-AU" dirty="0"/>
          </a:p>
        </p:txBody>
      </p:sp>
      <p:sp>
        <p:nvSpPr>
          <p:cNvPr id="11"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12"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sp>
        <p:nvSpPr>
          <p:cNvPr id="4" name="Text Placeholder 8">
            <a:extLst>
              <a:ext uri="{FF2B5EF4-FFF2-40B4-BE49-F238E27FC236}">
                <a16:creationId xmlns:a16="http://schemas.microsoft.com/office/drawing/2014/main" id="{B37DF9BE-7AD1-A487-8045-56B8A73919B9}"/>
              </a:ext>
            </a:extLst>
          </p:cNvPr>
          <p:cNvSpPr>
            <a:spLocks noGrp="1"/>
          </p:cNvSpPr>
          <p:nvPr>
            <p:ph type="body" sz="quarter" idx="13"/>
          </p:nvPr>
        </p:nvSpPr>
        <p:spPr>
          <a:xfrm>
            <a:off x="608829" y="1571625"/>
            <a:ext cx="7678959" cy="4539139"/>
          </a:xfrm>
          <a:prstGeom prst="rect">
            <a:avLst/>
          </a:prstGeom>
        </p:spPr>
        <p:txBody>
          <a:bodyPr lIns="0" tIns="0" rIns="0" bIns="0"/>
          <a:lstStyle>
            <a:lvl1pPr>
              <a:defRPr sz="1800">
                <a:latin typeface="+mn-lt"/>
              </a:defRPr>
            </a:lvl1pPr>
          </a:lstStyle>
          <a:p>
            <a:pPr lvl="0"/>
            <a:r>
              <a:rPr lang="en-US"/>
              <a:t>Click to edit Master text styles</a:t>
            </a:r>
          </a:p>
        </p:txBody>
      </p:sp>
      <p:sp>
        <p:nvSpPr>
          <p:cNvPr id="2" name="!!Signifier">
            <a:extLst>
              <a:ext uri="{FF2B5EF4-FFF2-40B4-BE49-F238E27FC236}">
                <a16:creationId xmlns:a16="http://schemas.microsoft.com/office/drawing/2014/main" id="{54E40D6C-250A-4BF9-3531-CFBF9D3A61E2}"/>
              </a:ext>
            </a:extLst>
          </p:cNvPr>
          <p:cNvSpPr/>
          <p:nvPr userDrawn="1"/>
        </p:nvSpPr>
        <p:spPr>
          <a:xfrm>
            <a:off x="0" y="634949"/>
            <a:ext cx="488450" cy="1040852"/>
          </a:xfrm>
          <a:custGeom>
            <a:avLst/>
            <a:gdLst/>
            <a:ahLst/>
            <a:cxnLst/>
            <a:rect l="l" t="t" r="r" b="b"/>
            <a:pathLst>
              <a:path w="1003935" h="2139315">
                <a:moveTo>
                  <a:pt x="0" y="0"/>
                </a:moveTo>
                <a:lnTo>
                  <a:pt x="0" y="780744"/>
                </a:lnTo>
                <a:lnTo>
                  <a:pt x="288929" y="1069693"/>
                </a:lnTo>
                <a:lnTo>
                  <a:pt x="0" y="1358622"/>
                </a:lnTo>
                <a:lnTo>
                  <a:pt x="0" y="2139213"/>
                </a:lnTo>
                <a:lnTo>
                  <a:pt x="959631" y="1179700"/>
                </a:lnTo>
                <a:lnTo>
                  <a:pt x="988797" y="1139322"/>
                </a:lnTo>
                <a:lnTo>
                  <a:pt x="1003381" y="1093506"/>
                </a:lnTo>
                <a:lnTo>
                  <a:pt x="1003382" y="1045877"/>
                </a:lnTo>
                <a:lnTo>
                  <a:pt x="988802" y="1000059"/>
                </a:lnTo>
                <a:lnTo>
                  <a:pt x="959641" y="959675"/>
                </a:lnTo>
                <a:lnTo>
                  <a:pt x="0" y="0"/>
                </a:lnTo>
                <a:close/>
              </a:path>
            </a:pathLst>
          </a:custGeom>
          <a:solidFill>
            <a:schemeClr val="accent2"/>
          </a:solidFill>
        </p:spPr>
        <p:txBody>
          <a:bodyPr wrap="square" lIns="0" tIns="0" rIns="0" bIns="0" rtlCol="0"/>
          <a:lstStyle/>
          <a:p>
            <a:endParaRPr sz="662"/>
          </a:p>
        </p:txBody>
      </p:sp>
    </p:spTree>
    <p:extLst>
      <p:ext uri="{BB962C8B-B14F-4D97-AF65-F5344CB8AC3E}">
        <p14:creationId xmlns:p14="http://schemas.microsoft.com/office/powerpoint/2010/main" val="199635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67000" fill="hold" grpId="0" nodeType="withEffect">
                                  <p:stCondLst>
                                    <p:cond delay="0"/>
                                  </p:stCondLst>
                                  <p:childTnLst>
                                    <p:animMotion origin="layout" path="M -0.04049 0.00023 L -2.08333E-6 3.7037E-7 " pathEditMode="relative" rAng="0" ptsTypes="AA">
                                      <p:cBhvr>
                                        <p:cTn id="6" dur="1200" fill="hold"/>
                                        <p:tgtEl>
                                          <p:spTgt spid="2"/>
                                        </p:tgtEl>
                                        <p:attrNameLst>
                                          <p:attrName>ppt_x</p:attrName>
                                          <p:attrName>ppt_y</p:attrName>
                                        </p:attrNameLst>
                                      </p:cBhvr>
                                      <p:rCtr x="20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1">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335869A-5450-4E4B-9386-FDDC2C60BC7B}"/>
              </a:ext>
            </a:extLst>
          </p:cNvPr>
          <p:cNvSpPr>
            <a:spLocks noGrp="1"/>
          </p:cNvSpPr>
          <p:nvPr>
            <p:ph type="title"/>
          </p:nvPr>
        </p:nvSpPr>
        <p:spPr>
          <a:xfrm>
            <a:off x="608830" y="379341"/>
            <a:ext cx="10963780" cy="595290"/>
          </a:xfrm>
          <a:prstGeom prst="rect">
            <a:avLst/>
          </a:prstGeom>
        </p:spPr>
        <p:txBody>
          <a:bodyPr vert="horz" lIns="0" tIns="0" rIns="0" bIns="0" rtlCol="0" anchor="t">
            <a:normAutofit/>
          </a:bodyPr>
          <a:lstStyle>
            <a:lvl1pPr>
              <a:defRPr b="1">
                <a:solidFill>
                  <a:schemeClr val="accent2"/>
                </a:solidFill>
                <a:latin typeface="+mj-lt"/>
              </a:defRPr>
            </a:lvl1pPr>
          </a:lstStyle>
          <a:p>
            <a:r>
              <a:rPr lang="en-US"/>
              <a:t>Click to edit Master title style</a:t>
            </a:r>
            <a:endParaRPr lang="en-AU" dirty="0"/>
          </a:p>
        </p:txBody>
      </p:sp>
      <p:sp>
        <p:nvSpPr>
          <p:cNvPr id="8" name="Text Placeholder 21">
            <a:extLst>
              <a:ext uri="{FF2B5EF4-FFF2-40B4-BE49-F238E27FC236}">
                <a16:creationId xmlns:a16="http://schemas.microsoft.com/office/drawing/2014/main" id="{EC725283-9927-407F-8276-E7FCF3986CA7}"/>
              </a:ext>
            </a:extLst>
          </p:cNvPr>
          <p:cNvSpPr>
            <a:spLocks noGrp="1"/>
          </p:cNvSpPr>
          <p:nvPr>
            <p:ph idx="1" hasCustomPrompt="1"/>
          </p:nvPr>
        </p:nvSpPr>
        <p:spPr>
          <a:xfrm>
            <a:off x="608830" y="1167799"/>
            <a:ext cx="10963780" cy="4928201"/>
          </a:xfrm>
          <a:prstGeom prst="rect">
            <a:avLst/>
          </a:prstGeom>
        </p:spPr>
        <p:txBody>
          <a:bodyPr vert="horz" lIns="0" tIns="0" rIns="0" bIns="0" rtlCol="0">
            <a:normAutofit/>
          </a:bodyPr>
          <a:lstStyle>
            <a:lvl1pPr>
              <a:defRPr sz="2400" b="1">
                <a:latin typeface="+mj-lt"/>
              </a:defRPr>
            </a:lvl1pPr>
            <a:lvl2pPr>
              <a:defRPr sz="2000">
                <a:latin typeface="+mj-lt"/>
              </a:defRPr>
            </a:lvl2pPr>
            <a:lvl3pPr>
              <a:defRPr sz="1800">
                <a:latin typeface="+mn-lt"/>
              </a:defRPr>
            </a:lvl3pPr>
            <a:lvl4pPr marL="1657350" indent="-285750">
              <a:buFont typeface="Arial" panose="020B0604020202020204" pitchFamily="34" charset="0"/>
              <a:buChar char="•"/>
              <a:defRPr>
                <a:latin typeface="+mn-lt"/>
              </a:defRPr>
            </a:lvl4pPr>
            <a:lvl5pPr>
              <a:defRPr>
                <a:latin typeface="+mn-lt"/>
              </a:defRPr>
            </a:lvl5pPr>
            <a:lvl6pPr>
              <a:defRPr sz="1200">
                <a:latin typeface="+mn-lt"/>
              </a:defRPr>
            </a:lvl6pPr>
          </a:lstStyle>
          <a:p>
            <a:pPr lvl="0"/>
            <a:r>
              <a:rPr lang="en-US" dirty="0"/>
              <a:t>Subheading 1</a:t>
            </a:r>
          </a:p>
          <a:p>
            <a:pPr lvl="1"/>
            <a:r>
              <a:rPr lang="en-US" dirty="0"/>
              <a:t>SUBHEADING 2</a:t>
            </a:r>
          </a:p>
          <a:p>
            <a:pPr lvl="2"/>
            <a:r>
              <a:rPr lang="en-US" dirty="0"/>
              <a:t>Body</a:t>
            </a:r>
          </a:p>
          <a:p>
            <a:pPr lvl="3"/>
            <a:r>
              <a:rPr lang="en-US" dirty="0"/>
              <a:t>Bullets</a:t>
            </a:r>
          </a:p>
          <a:p>
            <a:pPr lvl="4"/>
            <a:r>
              <a:rPr lang="en-US" dirty="0"/>
              <a:t>Callout</a:t>
            </a:r>
          </a:p>
          <a:p>
            <a:pPr lvl="5"/>
            <a:r>
              <a:rPr lang="en-AU" dirty="0"/>
              <a:t>Caption/Footnotes</a:t>
            </a:r>
          </a:p>
        </p:txBody>
      </p:sp>
      <p:sp>
        <p:nvSpPr>
          <p:cNvPr id="9"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10"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cxnSp>
        <p:nvCxnSpPr>
          <p:cNvPr id="6" name="Straight Connector 5">
            <a:extLst>
              <a:ext uri="{FF2B5EF4-FFF2-40B4-BE49-F238E27FC236}">
                <a16:creationId xmlns:a16="http://schemas.microsoft.com/office/drawing/2014/main" id="{958293D5-8D91-E362-AE12-F4C6EFFA2CB2}"/>
              </a:ext>
            </a:extLst>
          </p:cNvPr>
          <p:cNvCxnSpPr>
            <a:cxnSpLocks/>
          </p:cNvCxnSpPr>
          <p:nvPr userDrawn="1"/>
        </p:nvCxnSpPr>
        <p:spPr>
          <a:xfrm>
            <a:off x="608830" y="6318730"/>
            <a:ext cx="109637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ignifier">
            <a:extLst>
              <a:ext uri="{FF2B5EF4-FFF2-40B4-BE49-F238E27FC236}">
                <a16:creationId xmlns:a16="http://schemas.microsoft.com/office/drawing/2014/main" id="{E0AF1085-21AE-D3C9-265F-86070A3CFEA2}"/>
              </a:ext>
            </a:extLst>
          </p:cNvPr>
          <p:cNvSpPr/>
          <p:nvPr userDrawn="1"/>
        </p:nvSpPr>
        <p:spPr>
          <a:xfrm>
            <a:off x="0" y="126947"/>
            <a:ext cx="488450" cy="1040852"/>
          </a:xfrm>
          <a:custGeom>
            <a:avLst/>
            <a:gdLst/>
            <a:ahLst/>
            <a:cxnLst/>
            <a:rect l="l" t="t" r="r" b="b"/>
            <a:pathLst>
              <a:path w="1003935" h="2139315">
                <a:moveTo>
                  <a:pt x="0" y="0"/>
                </a:moveTo>
                <a:lnTo>
                  <a:pt x="0" y="780744"/>
                </a:lnTo>
                <a:lnTo>
                  <a:pt x="288929" y="1069693"/>
                </a:lnTo>
                <a:lnTo>
                  <a:pt x="0" y="1358622"/>
                </a:lnTo>
                <a:lnTo>
                  <a:pt x="0" y="2139213"/>
                </a:lnTo>
                <a:lnTo>
                  <a:pt x="959631" y="1179700"/>
                </a:lnTo>
                <a:lnTo>
                  <a:pt x="988797" y="1139322"/>
                </a:lnTo>
                <a:lnTo>
                  <a:pt x="1003381" y="1093506"/>
                </a:lnTo>
                <a:lnTo>
                  <a:pt x="1003382" y="1045877"/>
                </a:lnTo>
                <a:lnTo>
                  <a:pt x="988802" y="1000059"/>
                </a:lnTo>
                <a:lnTo>
                  <a:pt x="959641" y="959675"/>
                </a:lnTo>
                <a:lnTo>
                  <a:pt x="0" y="0"/>
                </a:lnTo>
                <a:close/>
              </a:path>
            </a:pathLst>
          </a:custGeom>
          <a:solidFill>
            <a:schemeClr val="accent2"/>
          </a:solidFill>
        </p:spPr>
        <p:txBody>
          <a:bodyPr wrap="square" lIns="0" tIns="0" rIns="0" bIns="0" rtlCol="0"/>
          <a:lstStyle/>
          <a:p>
            <a:endParaRPr sz="662"/>
          </a:p>
        </p:txBody>
      </p:sp>
    </p:spTree>
    <p:extLst>
      <p:ext uri="{BB962C8B-B14F-4D97-AF65-F5344CB8AC3E}">
        <p14:creationId xmlns:p14="http://schemas.microsoft.com/office/powerpoint/2010/main" val="310781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67000" fill="hold" grpId="0" nodeType="withEffect">
                                  <p:stCondLst>
                                    <p:cond delay="0"/>
                                  </p:stCondLst>
                                  <p:childTnLst>
                                    <p:animMotion origin="layout" path="M -0.04049 0.00023 L -2.08333E-6 3.7037E-7 " pathEditMode="relative" rAng="0" ptsTypes="AA">
                                      <p:cBhvr>
                                        <p:cTn id="6" dur="1200" fill="hold"/>
                                        <p:tgtEl>
                                          <p:spTgt spid="2"/>
                                        </p:tgtEl>
                                        <p:attrNameLst>
                                          <p:attrName>ppt_x</p:attrName>
                                          <p:attrName>ppt_y</p:attrName>
                                        </p:attrNameLst>
                                      </p:cBhvr>
                                      <p:rCtr x="20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2">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608830" y="1167799"/>
            <a:ext cx="3405958" cy="4942966"/>
          </a:xfrm>
          <a:prstGeom prst="rect">
            <a:avLst/>
          </a:prstGeom>
        </p:spPr>
        <p:txBody>
          <a:bodyPr lIns="0" tIns="0" rIns="0" bIns="0"/>
          <a:lstStyle>
            <a:lvl1pPr>
              <a:defRPr sz="1800">
                <a:latin typeface="+mn-lt"/>
              </a:defRPr>
            </a:lvl1pPr>
          </a:lstStyle>
          <a:p>
            <a:pPr lvl="0"/>
            <a:r>
              <a:rPr lang="en-US"/>
              <a:t>Click to edit Master text styles</a:t>
            </a:r>
          </a:p>
        </p:txBody>
      </p:sp>
      <p:cxnSp>
        <p:nvCxnSpPr>
          <p:cNvPr id="13" name="Straight Connector 12"/>
          <p:cNvCxnSpPr>
            <a:cxnSpLocks/>
          </p:cNvCxnSpPr>
          <p:nvPr userDrawn="1"/>
        </p:nvCxnSpPr>
        <p:spPr>
          <a:xfrm>
            <a:off x="4190311" y="1167799"/>
            <a:ext cx="0" cy="4942966"/>
          </a:xfrm>
          <a:prstGeom prst="line">
            <a:avLst/>
          </a:prstGeom>
          <a:ln w="9525"/>
        </p:spPr>
        <p:style>
          <a:lnRef idx="1">
            <a:schemeClr val="dk1"/>
          </a:lnRef>
          <a:fillRef idx="0">
            <a:schemeClr val="dk1"/>
          </a:fillRef>
          <a:effectRef idx="0">
            <a:schemeClr val="dk1"/>
          </a:effectRef>
          <a:fontRef idx="minor">
            <a:schemeClr val="tx1"/>
          </a:fontRef>
        </p:style>
      </p:cxnSp>
      <p:cxnSp>
        <p:nvCxnSpPr>
          <p:cNvPr id="14" name="Straight Connector 13"/>
          <p:cNvCxnSpPr>
            <a:cxnSpLocks/>
          </p:cNvCxnSpPr>
          <p:nvPr userDrawn="1"/>
        </p:nvCxnSpPr>
        <p:spPr>
          <a:xfrm>
            <a:off x="7980828" y="1167799"/>
            <a:ext cx="0" cy="4942966"/>
          </a:xfrm>
          <a:prstGeom prst="line">
            <a:avLst/>
          </a:prstGeom>
          <a:ln w="9525"/>
        </p:spPr>
        <p:style>
          <a:lnRef idx="1">
            <a:schemeClr val="dk1"/>
          </a:lnRef>
          <a:fillRef idx="0">
            <a:schemeClr val="dk1"/>
          </a:fillRef>
          <a:effectRef idx="0">
            <a:schemeClr val="dk1"/>
          </a:effectRef>
          <a:fontRef idx="minor">
            <a:schemeClr val="tx1"/>
          </a:fontRef>
        </p:style>
      </p:cxnSp>
      <p:sp>
        <p:nvSpPr>
          <p:cNvPr id="16" name="Title Placeholder 1">
            <a:extLst>
              <a:ext uri="{FF2B5EF4-FFF2-40B4-BE49-F238E27FC236}">
                <a16:creationId xmlns:a16="http://schemas.microsoft.com/office/drawing/2014/main" id="{F335869A-5450-4E4B-9386-FDDC2C60BC7B}"/>
              </a:ext>
            </a:extLst>
          </p:cNvPr>
          <p:cNvSpPr>
            <a:spLocks noGrp="1"/>
          </p:cNvSpPr>
          <p:nvPr>
            <p:ph type="title"/>
          </p:nvPr>
        </p:nvSpPr>
        <p:spPr>
          <a:xfrm>
            <a:off x="600065" y="374143"/>
            <a:ext cx="10963780" cy="586440"/>
          </a:xfrm>
          <a:prstGeom prst="rect">
            <a:avLst/>
          </a:prstGeom>
        </p:spPr>
        <p:txBody>
          <a:bodyPr vert="horz" lIns="0" tIns="0" rIns="0" bIns="0" rtlCol="0" anchor="t">
            <a:normAutofit/>
          </a:bodyPr>
          <a:lstStyle>
            <a:lvl1pPr>
              <a:defRPr b="1">
                <a:solidFill>
                  <a:schemeClr val="accent2"/>
                </a:solidFill>
                <a:latin typeface="+mj-lt"/>
              </a:defRPr>
            </a:lvl1pPr>
          </a:lstStyle>
          <a:p>
            <a:r>
              <a:rPr lang="en-US"/>
              <a:t>Click to edit Master title style</a:t>
            </a:r>
            <a:endParaRPr lang="en-AU" dirty="0"/>
          </a:p>
        </p:txBody>
      </p:sp>
      <p:sp>
        <p:nvSpPr>
          <p:cNvPr id="17" name="Text Placeholder 8"/>
          <p:cNvSpPr>
            <a:spLocks noGrp="1"/>
          </p:cNvSpPr>
          <p:nvPr>
            <p:ph type="body" sz="quarter" idx="16"/>
          </p:nvPr>
        </p:nvSpPr>
        <p:spPr>
          <a:xfrm>
            <a:off x="4378976" y="1167799"/>
            <a:ext cx="3405958" cy="4942966"/>
          </a:xfrm>
          <a:prstGeom prst="rect">
            <a:avLst/>
          </a:prstGeom>
        </p:spPr>
        <p:txBody>
          <a:bodyPr lIns="0" tIns="0" rIns="0" bIns="0"/>
          <a:lstStyle>
            <a:lvl1pPr>
              <a:defRPr sz="1800">
                <a:latin typeface="+mn-lt"/>
              </a:defRPr>
            </a:lvl1pPr>
          </a:lstStyle>
          <a:p>
            <a:pPr lvl="0"/>
            <a:r>
              <a:rPr lang="en-US"/>
              <a:t>Click to edit Master text styles</a:t>
            </a:r>
          </a:p>
        </p:txBody>
      </p:sp>
      <p:sp>
        <p:nvSpPr>
          <p:cNvPr id="18" name="Text Placeholder 8"/>
          <p:cNvSpPr>
            <a:spLocks noGrp="1"/>
          </p:cNvSpPr>
          <p:nvPr>
            <p:ph type="body" sz="quarter" idx="17"/>
          </p:nvPr>
        </p:nvSpPr>
        <p:spPr>
          <a:xfrm>
            <a:off x="8166652" y="1167799"/>
            <a:ext cx="3405958" cy="4942966"/>
          </a:xfrm>
          <a:prstGeom prst="rect">
            <a:avLst/>
          </a:prstGeom>
        </p:spPr>
        <p:txBody>
          <a:bodyPr lIns="0" tIns="0" rIns="0" bIns="0"/>
          <a:lstStyle>
            <a:lvl1pPr>
              <a:defRPr sz="1800">
                <a:latin typeface="+mn-lt"/>
              </a:defRPr>
            </a:lvl1pPr>
          </a:lstStyle>
          <a:p>
            <a:pPr lvl="0"/>
            <a:r>
              <a:rPr lang="en-US"/>
              <a:t>Click to edit Master text styles</a:t>
            </a:r>
          </a:p>
        </p:txBody>
      </p:sp>
      <p:sp>
        <p:nvSpPr>
          <p:cNvPr id="19"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20"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cxnSp>
        <p:nvCxnSpPr>
          <p:cNvPr id="4" name="Straight Connector 3">
            <a:extLst>
              <a:ext uri="{FF2B5EF4-FFF2-40B4-BE49-F238E27FC236}">
                <a16:creationId xmlns:a16="http://schemas.microsoft.com/office/drawing/2014/main" id="{8D900DFD-B175-4E94-83C5-C92F9812B833}"/>
              </a:ext>
            </a:extLst>
          </p:cNvPr>
          <p:cNvCxnSpPr>
            <a:cxnSpLocks/>
          </p:cNvCxnSpPr>
          <p:nvPr userDrawn="1"/>
        </p:nvCxnSpPr>
        <p:spPr>
          <a:xfrm>
            <a:off x="608830" y="6318730"/>
            <a:ext cx="109637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ignifier">
            <a:extLst>
              <a:ext uri="{FF2B5EF4-FFF2-40B4-BE49-F238E27FC236}">
                <a16:creationId xmlns:a16="http://schemas.microsoft.com/office/drawing/2014/main" id="{53B3634D-61B2-3DFB-8C44-2E5CFAC5B00F}"/>
              </a:ext>
            </a:extLst>
          </p:cNvPr>
          <p:cNvSpPr/>
          <p:nvPr userDrawn="1"/>
        </p:nvSpPr>
        <p:spPr>
          <a:xfrm>
            <a:off x="0" y="126947"/>
            <a:ext cx="488450" cy="1040852"/>
          </a:xfrm>
          <a:custGeom>
            <a:avLst/>
            <a:gdLst/>
            <a:ahLst/>
            <a:cxnLst/>
            <a:rect l="l" t="t" r="r" b="b"/>
            <a:pathLst>
              <a:path w="1003935" h="2139315">
                <a:moveTo>
                  <a:pt x="0" y="0"/>
                </a:moveTo>
                <a:lnTo>
                  <a:pt x="0" y="780744"/>
                </a:lnTo>
                <a:lnTo>
                  <a:pt x="288929" y="1069693"/>
                </a:lnTo>
                <a:lnTo>
                  <a:pt x="0" y="1358622"/>
                </a:lnTo>
                <a:lnTo>
                  <a:pt x="0" y="2139213"/>
                </a:lnTo>
                <a:lnTo>
                  <a:pt x="959631" y="1179700"/>
                </a:lnTo>
                <a:lnTo>
                  <a:pt x="988797" y="1139322"/>
                </a:lnTo>
                <a:lnTo>
                  <a:pt x="1003381" y="1093506"/>
                </a:lnTo>
                <a:lnTo>
                  <a:pt x="1003382" y="1045877"/>
                </a:lnTo>
                <a:lnTo>
                  <a:pt x="988802" y="1000059"/>
                </a:lnTo>
                <a:lnTo>
                  <a:pt x="959641" y="959675"/>
                </a:lnTo>
                <a:lnTo>
                  <a:pt x="0" y="0"/>
                </a:lnTo>
                <a:close/>
              </a:path>
            </a:pathLst>
          </a:custGeom>
          <a:solidFill>
            <a:schemeClr val="accent2"/>
          </a:solidFill>
        </p:spPr>
        <p:txBody>
          <a:bodyPr wrap="square" lIns="0" tIns="0" rIns="0" bIns="0" rtlCol="0"/>
          <a:lstStyle/>
          <a:p>
            <a:endParaRPr sz="662"/>
          </a:p>
        </p:txBody>
      </p:sp>
    </p:spTree>
    <p:extLst>
      <p:ext uri="{BB962C8B-B14F-4D97-AF65-F5344CB8AC3E}">
        <p14:creationId xmlns:p14="http://schemas.microsoft.com/office/powerpoint/2010/main" val="162517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67000" fill="hold" grpId="0" nodeType="withEffect">
                                  <p:stCondLst>
                                    <p:cond delay="0"/>
                                  </p:stCondLst>
                                  <p:childTnLst>
                                    <p:animMotion origin="layout" path="M -0.04049 0.00023 L -2.08333E-6 3.7037E-7 " pathEditMode="relative" rAng="0" ptsTypes="AA">
                                      <p:cBhvr>
                                        <p:cTn id="6" dur="1200" fill="hold"/>
                                        <p:tgtEl>
                                          <p:spTgt spid="5"/>
                                        </p:tgtEl>
                                        <p:attrNameLst>
                                          <p:attrName>ppt_x</p:attrName>
                                          <p:attrName>ppt_y</p:attrName>
                                        </p:attrNameLst>
                                      </p:cBhvr>
                                      <p:rCtr x="20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3">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DD642D6-C73A-3977-5402-3973079CD15C}"/>
              </a:ext>
            </a:extLst>
          </p:cNvPr>
          <p:cNvSpPr>
            <a:spLocks noGrp="1"/>
          </p:cNvSpPr>
          <p:nvPr>
            <p:ph idx="1"/>
          </p:nvPr>
        </p:nvSpPr>
        <p:spPr>
          <a:xfrm>
            <a:off x="4337259" y="1167799"/>
            <a:ext cx="7235352" cy="4924528"/>
          </a:xfrm>
          <a:prstGeom prst="rect">
            <a:avLst/>
          </a:prstGeom>
        </p:spPr>
        <p:txBody>
          <a:bodyPr lIns="0" tIns="0" rIns="0" bIns="0"/>
          <a:lstStyle>
            <a:lvl1pPr marL="0" indent="0">
              <a:buNone/>
              <a:defRPr sz="1800">
                <a:latin typeface="+mn-lt"/>
              </a:defRPr>
            </a:lvl1pPr>
          </a:lstStyle>
          <a:p>
            <a:pPr lvl="0"/>
            <a:r>
              <a:rPr lang="en-US"/>
              <a:t>Click to edit Master text styles</a:t>
            </a:r>
          </a:p>
        </p:txBody>
      </p:sp>
      <p:sp>
        <p:nvSpPr>
          <p:cNvPr id="3" name="Text Placeholder 8">
            <a:extLst>
              <a:ext uri="{FF2B5EF4-FFF2-40B4-BE49-F238E27FC236}">
                <a16:creationId xmlns:a16="http://schemas.microsoft.com/office/drawing/2014/main" id="{1F34422D-BE4A-7EB7-3FC5-B33560A74AED}"/>
              </a:ext>
            </a:extLst>
          </p:cNvPr>
          <p:cNvSpPr>
            <a:spLocks noGrp="1"/>
          </p:cNvSpPr>
          <p:nvPr>
            <p:ph type="body" sz="quarter" idx="13"/>
          </p:nvPr>
        </p:nvSpPr>
        <p:spPr>
          <a:xfrm>
            <a:off x="608830" y="1167799"/>
            <a:ext cx="3405958" cy="4942966"/>
          </a:xfrm>
          <a:prstGeom prst="rect">
            <a:avLst/>
          </a:prstGeom>
        </p:spPr>
        <p:txBody>
          <a:bodyPr lIns="0" tIns="0" rIns="0" bIns="0"/>
          <a:lstStyle>
            <a:lvl1pPr>
              <a:defRPr sz="1800">
                <a:latin typeface="+mn-lt"/>
              </a:defRPr>
            </a:lvl1pPr>
          </a:lstStyle>
          <a:p>
            <a:pPr lvl="0"/>
            <a:r>
              <a:rPr lang="en-US"/>
              <a:t>Click to edit Master text styles</a:t>
            </a:r>
          </a:p>
        </p:txBody>
      </p:sp>
      <p:cxnSp>
        <p:nvCxnSpPr>
          <p:cNvPr id="4" name="Straight Connector 3">
            <a:extLst>
              <a:ext uri="{FF2B5EF4-FFF2-40B4-BE49-F238E27FC236}">
                <a16:creationId xmlns:a16="http://schemas.microsoft.com/office/drawing/2014/main" id="{45369604-83CA-16F1-1392-C069C75B8498}"/>
              </a:ext>
            </a:extLst>
          </p:cNvPr>
          <p:cNvCxnSpPr>
            <a:cxnSpLocks/>
          </p:cNvCxnSpPr>
          <p:nvPr userDrawn="1"/>
        </p:nvCxnSpPr>
        <p:spPr>
          <a:xfrm>
            <a:off x="4176023" y="1167799"/>
            <a:ext cx="0" cy="4942966"/>
          </a:xfrm>
          <a:prstGeom prst="line">
            <a:avLst/>
          </a:prstGeom>
          <a:ln w="9525"/>
        </p:spPr>
        <p:style>
          <a:lnRef idx="1">
            <a:schemeClr val="dk1"/>
          </a:lnRef>
          <a:fillRef idx="0">
            <a:schemeClr val="dk1"/>
          </a:fillRef>
          <a:effectRef idx="0">
            <a:schemeClr val="dk1"/>
          </a:effectRef>
          <a:fontRef idx="minor">
            <a:schemeClr val="tx1"/>
          </a:fontRef>
        </p:style>
      </p:cxnSp>
      <p:sp>
        <p:nvSpPr>
          <p:cNvPr id="9" name="Title Placeholder 1">
            <a:extLst>
              <a:ext uri="{FF2B5EF4-FFF2-40B4-BE49-F238E27FC236}">
                <a16:creationId xmlns:a16="http://schemas.microsoft.com/office/drawing/2014/main" id="{58E76207-8692-DB80-D012-B0DFC60A3D7B}"/>
              </a:ext>
            </a:extLst>
          </p:cNvPr>
          <p:cNvSpPr>
            <a:spLocks noGrp="1"/>
          </p:cNvSpPr>
          <p:nvPr>
            <p:ph type="title"/>
          </p:nvPr>
        </p:nvSpPr>
        <p:spPr>
          <a:xfrm>
            <a:off x="608830" y="379341"/>
            <a:ext cx="10963778" cy="562768"/>
          </a:xfrm>
          <a:prstGeom prst="rect">
            <a:avLst/>
          </a:prstGeom>
        </p:spPr>
        <p:txBody>
          <a:bodyPr vert="horz" lIns="0" tIns="0" rIns="0" bIns="0" rtlCol="0" anchor="t">
            <a:normAutofit/>
          </a:bodyPr>
          <a:lstStyle>
            <a:lvl1pPr>
              <a:defRPr b="1">
                <a:solidFill>
                  <a:schemeClr val="accent2"/>
                </a:solidFill>
                <a:latin typeface="+mj-lt"/>
              </a:defRPr>
            </a:lvl1pPr>
          </a:lstStyle>
          <a:p>
            <a:r>
              <a:rPr lang="en-US"/>
              <a:t>Click to edit Master title style</a:t>
            </a:r>
            <a:endParaRPr lang="en-AU" dirty="0"/>
          </a:p>
        </p:txBody>
      </p:sp>
      <p:sp>
        <p:nvSpPr>
          <p:cNvPr id="12" name="Footer Placeholder 4">
            <a:extLst>
              <a:ext uri="{FF2B5EF4-FFF2-40B4-BE49-F238E27FC236}">
                <a16:creationId xmlns:a16="http://schemas.microsoft.com/office/drawing/2014/main" id="{73D0BCD6-DF9A-6309-8E83-755B94EDCE2C}"/>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13" name="Slide Number Placeholder 5">
            <a:extLst>
              <a:ext uri="{FF2B5EF4-FFF2-40B4-BE49-F238E27FC236}">
                <a16:creationId xmlns:a16="http://schemas.microsoft.com/office/drawing/2014/main" id="{E98F3FE9-2316-BB8A-D7B7-247B254A4666}"/>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cxnSp>
        <p:nvCxnSpPr>
          <p:cNvPr id="5" name="Straight Connector 4">
            <a:extLst>
              <a:ext uri="{FF2B5EF4-FFF2-40B4-BE49-F238E27FC236}">
                <a16:creationId xmlns:a16="http://schemas.microsoft.com/office/drawing/2014/main" id="{E0337E14-BD45-A34A-96D7-C98B39D803D9}"/>
              </a:ext>
            </a:extLst>
          </p:cNvPr>
          <p:cNvCxnSpPr>
            <a:cxnSpLocks/>
          </p:cNvCxnSpPr>
          <p:nvPr userDrawn="1"/>
        </p:nvCxnSpPr>
        <p:spPr>
          <a:xfrm>
            <a:off x="608830" y="6318730"/>
            <a:ext cx="109637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ignifier">
            <a:extLst>
              <a:ext uri="{FF2B5EF4-FFF2-40B4-BE49-F238E27FC236}">
                <a16:creationId xmlns:a16="http://schemas.microsoft.com/office/drawing/2014/main" id="{05EABFD3-A139-CCE1-C689-AC039AEDABAF}"/>
              </a:ext>
            </a:extLst>
          </p:cNvPr>
          <p:cNvSpPr/>
          <p:nvPr userDrawn="1"/>
        </p:nvSpPr>
        <p:spPr>
          <a:xfrm>
            <a:off x="0" y="126947"/>
            <a:ext cx="488450" cy="1040852"/>
          </a:xfrm>
          <a:custGeom>
            <a:avLst/>
            <a:gdLst/>
            <a:ahLst/>
            <a:cxnLst/>
            <a:rect l="l" t="t" r="r" b="b"/>
            <a:pathLst>
              <a:path w="1003935" h="2139315">
                <a:moveTo>
                  <a:pt x="0" y="0"/>
                </a:moveTo>
                <a:lnTo>
                  <a:pt x="0" y="780744"/>
                </a:lnTo>
                <a:lnTo>
                  <a:pt x="288929" y="1069693"/>
                </a:lnTo>
                <a:lnTo>
                  <a:pt x="0" y="1358622"/>
                </a:lnTo>
                <a:lnTo>
                  <a:pt x="0" y="2139213"/>
                </a:lnTo>
                <a:lnTo>
                  <a:pt x="959631" y="1179700"/>
                </a:lnTo>
                <a:lnTo>
                  <a:pt x="988797" y="1139322"/>
                </a:lnTo>
                <a:lnTo>
                  <a:pt x="1003381" y="1093506"/>
                </a:lnTo>
                <a:lnTo>
                  <a:pt x="1003382" y="1045877"/>
                </a:lnTo>
                <a:lnTo>
                  <a:pt x="988802" y="1000059"/>
                </a:lnTo>
                <a:lnTo>
                  <a:pt x="959641" y="959675"/>
                </a:lnTo>
                <a:lnTo>
                  <a:pt x="0" y="0"/>
                </a:lnTo>
                <a:close/>
              </a:path>
            </a:pathLst>
          </a:custGeom>
          <a:solidFill>
            <a:schemeClr val="accent2"/>
          </a:solidFill>
        </p:spPr>
        <p:txBody>
          <a:bodyPr wrap="square" lIns="0" tIns="0" rIns="0" bIns="0" rtlCol="0"/>
          <a:lstStyle/>
          <a:p>
            <a:endParaRPr sz="662"/>
          </a:p>
        </p:txBody>
      </p:sp>
    </p:spTree>
    <p:extLst>
      <p:ext uri="{BB962C8B-B14F-4D97-AF65-F5344CB8AC3E}">
        <p14:creationId xmlns:p14="http://schemas.microsoft.com/office/powerpoint/2010/main" val="350055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67000" fill="hold" grpId="0" nodeType="withEffect">
                                  <p:stCondLst>
                                    <p:cond delay="0"/>
                                  </p:stCondLst>
                                  <p:childTnLst>
                                    <p:animMotion origin="layout" path="M -0.04049 0.00023 L -2.08333E-6 3.7037E-7 " pathEditMode="relative" rAng="0" ptsTypes="AA">
                                      <p:cBhvr>
                                        <p:cTn id="6" dur="1200" fill="hold"/>
                                        <p:tgtEl>
                                          <p:spTgt spid="6"/>
                                        </p:tgtEl>
                                        <p:attrNameLst>
                                          <p:attrName>ppt_x</p:attrName>
                                          <p:attrName>ppt_y</p:attrName>
                                        </p:attrNameLst>
                                      </p:cBhvr>
                                      <p:rCtr x="20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8134265"/>
      </p:ext>
    </p:extLst>
  </p:cSld>
  <p:clrMap bg1="lt1" tx1="dk1" bg2="lt2" tx2="dk2" accent1="accent1" accent2="accent2" accent3="accent3" accent4="accent4" accent5="accent5" accent6="accent6" hlink="hlink" folHlink="folHlink"/>
  <p:sldLayoutIdLst>
    <p:sldLayoutId id="2147483680" r:id="rId1"/>
    <p:sldLayoutId id="2147483688" r:id="rId2"/>
    <p:sldLayoutId id="2147483679" r:id="rId3"/>
    <p:sldLayoutId id="2147483650" r:id="rId4"/>
    <p:sldLayoutId id="2147483681" r:id="rId5"/>
    <p:sldLayoutId id="2147483691" r:id="rId6"/>
    <p:sldLayoutId id="2147483665" r:id="rId7"/>
    <p:sldLayoutId id="2147483666" r:id="rId8"/>
    <p:sldLayoutId id="2147483689" r:id="rId9"/>
    <p:sldLayoutId id="2147483687" r:id="rId10"/>
    <p:sldLayoutId id="2147483684" r:id="rId11"/>
    <p:sldLayoutId id="2147483682" r:id="rId12"/>
    <p:sldLayoutId id="2147483651" r:id="rId13"/>
    <p:sldLayoutId id="2147483670" r:id="rId14"/>
    <p:sldLayoutId id="2147483668" r:id="rId15"/>
    <p:sldLayoutId id="2147483683" r:id="rId16"/>
    <p:sldLayoutId id="2147483678" r:id="rId17"/>
    <p:sldLayoutId id="2147483690" r:id="rId18"/>
  </p:sldLayoutIdLst>
  <p:hf hdr="0" dt="0"/>
  <p:txStyles>
    <p:titleStyle>
      <a:lvl1pPr algn="l" defTabSz="914400" rtl="0" eaLnBrk="1" latinLnBrk="0" hangingPunct="1">
        <a:lnSpc>
          <a:spcPct val="90000"/>
        </a:lnSpc>
        <a:spcBef>
          <a:spcPct val="0"/>
        </a:spcBef>
        <a:buNone/>
        <a:defRPr sz="3000" kern="1200">
          <a:solidFill>
            <a:schemeClr val="tx1"/>
          </a:solidFill>
          <a:latin typeface="Bahnschrift" panose="020B0502040204020203"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05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jfi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youtube.com/watch?v=kkOESQiHeg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hyperlink" Target="https://www.youtube.com/watch?v=EcC5aWL7_f8" TargetMode="Externa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youtube.com/watch?v=EcC5aWL7_f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www.youtube.com/watch?v=Etevhl-rkEg&amp;list=PL3zxsbzVCpwnjn8TfIP43LFdpiRtpkLwD&amp;index=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youtube.com/watch?v=dwn9nqmCJs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239852"/>
            <a:ext cx="3054285" cy="457561"/>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14" name="Title 13">
            <a:extLst>
              <a:ext uri="{FF2B5EF4-FFF2-40B4-BE49-F238E27FC236}">
                <a16:creationId xmlns:a16="http://schemas.microsoft.com/office/drawing/2014/main" id="{15EDE004-BD36-6D61-5FB0-22F0D4A097B7}"/>
              </a:ext>
            </a:extLst>
          </p:cNvPr>
          <p:cNvSpPr>
            <a:spLocks noGrp="1"/>
          </p:cNvSpPr>
          <p:nvPr>
            <p:ph type="title"/>
          </p:nvPr>
        </p:nvSpPr>
        <p:spPr>
          <a:xfrm>
            <a:off x="628530" y="2887808"/>
            <a:ext cx="6272784" cy="1876698"/>
          </a:xfrm>
        </p:spPr>
        <p:txBody>
          <a:bodyPr>
            <a:normAutofit fontScale="90000"/>
          </a:bodyPr>
          <a:lstStyle/>
          <a:p>
            <a:r>
              <a:rPr lang="en-AU" dirty="0"/>
              <a:t>ABSTUDY – </a:t>
            </a:r>
            <a:br>
              <a:rPr lang="en-AU" dirty="0"/>
            </a:br>
            <a:r>
              <a:rPr lang="en-AU" dirty="0"/>
              <a:t>Preparing for high school</a:t>
            </a:r>
            <a:br>
              <a:rPr lang="en-AU" dirty="0"/>
            </a:br>
            <a:br>
              <a:rPr lang="en-AU" dirty="0"/>
            </a:br>
            <a:r>
              <a:rPr lang="en-AU" sz="2000" dirty="0"/>
              <a:t>ABSTUDY helps students stay connected to family, community and culture.</a:t>
            </a:r>
            <a:endParaRPr lang="en-AU" dirty="0"/>
          </a:p>
        </p:txBody>
      </p:sp>
      <p:sp>
        <p:nvSpPr>
          <p:cNvPr id="5" name="Date Placeholder 3">
            <a:extLst>
              <a:ext uri="{FF2B5EF4-FFF2-40B4-BE49-F238E27FC236}">
                <a16:creationId xmlns:a16="http://schemas.microsoft.com/office/drawing/2014/main" id="{8D424098-2204-479D-9BF7-4E57F1B455C2}"/>
              </a:ext>
            </a:extLst>
          </p:cNvPr>
          <p:cNvSpPr>
            <a:spLocks noGrp="1"/>
          </p:cNvSpPr>
          <p:nvPr>
            <p:ph type="dt" sz="half" idx="2"/>
          </p:nvPr>
        </p:nvSpPr>
        <p:spPr>
          <a:xfrm>
            <a:off x="155542" y="5286069"/>
            <a:ext cx="2743200" cy="365125"/>
          </a:xfrm>
        </p:spPr>
        <p:txBody>
          <a:bodyPr vert="horz" lIns="0" tIns="0" rIns="0" bIns="0" rtlCol="0" anchor="ctr"/>
          <a:lstStyle>
            <a:lvl1pPr algn="l">
              <a:defRPr sz="1200" cap="all" baseline="0">
                <a:solidFill>
                  <a:schemeClr val="tx1"/>
                </a:solidFill>
              </a:defRPr>
            </a:lvl1pPr>
          </a:lstStyle>
          <a:p>
            <a:r>
              <a:rPr lang="en-AU" dirty="0"/>
              <a:t>Current as at </a:t>
            </a:r>
            <a:r>
              <a:rPr lang="en-AU" dirty="0" err="1"/>
              <a:t>november</a:t>
            </a:r>
            <a:r>
              <a:rPr lang="en-AU" dirty="0"/>
              <a:t> 2024</a:t>
            </a:r>
          </a:p>
        </p:txBody>
      </p:sp>
    </p:spTree>
    <p:extLst>
      <p:ext uri="{BB962C8B-B14F-4D97-AF65-F5344CB8AC3E}">
        <p14:creationId xmlns:p14="http://schemas.microsoft.com/office/powerpoint/2010/main" val="4243134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42992-D1B3-83F8-9EBF-96EE54EA7940}"/>
              </a:ext>
            </a:extLst>
          </p:cNvPr>
          <p:cNvSpPr>
            <a:spLocks noGrp="1"/>
          </p:cNvSpPr>
          <p:nvPr>
            <p:ph type="title"/>
          </p:nvPr>
        </p:nvSpPr>
        <p:spPr/>
        <p:txBody>
          <a:bodyPr/>
          <a:lstStyle/>
          <a:p>
            <a:r>
              <a:rPr lang="en-AU" dirty="0"/>
              <a:t>Resources</a:t>
            </a:r>
          </a:p>
        </p:txBody>
      </p:sp>
      <p:sp>
        <p:nvSpPr>
          <p:cNvPr id="5" name="Footer Placeholder 4"/>
          <p:cNvSpPr>
            <a:spLocks noGrp="1"/>
          </p:cNvSpPr>
          <p:nvPr>
            <p:ph type="ftr" sz="quarter" idx="3"/>
          </p:nvPr>
        </p:nvSpPr>
        <p:spPr/>
        <p:txBody>
          <a:bodyPr/>
          <a:lstStyle/>
          <a:p>
            <a:r>
              <a:rPr lang="en-AU" dirty="0"/>
              <a:t>SERVICES AUSTRALIA | ABSTUDY</a:t>
            </a:r>
          </a:p>
        </p:txBody>
      </p:sp>
      <p:sp>
        <p:nvSpPr>
          <p:cNvPr id="6" name="Slide Number Placeholder 5"/>
          <p:cNvSpPr>
            <a:spLocks noGrp="1"/>
          </p:cNvSpPr>
          <p:nvPr>
            <p:ph type="sldNum" sz="quarter" idx="4"/>
          </p:nvPr>
        </p:nvSpPr>
        <p:spPr/>
        <p:txBody>
          <a:bodyPr/>
          <a:lstStyle/>
          <a:p>
            <a:fld id="{6DEFDB9B-E438-44F2-810E-9CE9BEDA0C28}" type="slidenum">
              <a:rPr lang="en-AU" smtClean="0"/>
              <a:pPr/>
              <a:t>10</a:t>
            </a:fld>
            <a:endParaRPr lang="en-AU" dirty="0"/>
          </a:p>
        </p:txBody>
      </p:sp>
      <p:pic>
        <p:nvPicPr>
          <p:cNvPr id="7" name="Picture 6">
            <a:extLst>
              <a:ext uri="{FF2B5EF4-FFF2-40B4-BE49-F238E27FC236}">
                <a16:creationId xmlns:a16="http://schemas.microsoft.com/office/drawing/2014/main" id="{D18C6A69-2E5A-3E94-8806-5A63C8C442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85075">
            <a:off x="6971623" y="1401855"/>
            <a:ext cx="1653990" cy="2339663"/>
          </a:xfrm>
          <a:prstGeom prst="rect">
            <a:avLst/>
          </a:prstGeom>
          <a:ln>
            <a:noFill/>
          </a:ln>
        </p:spPr>
      </p:pic>
      <p:pic>
        <p:nvPicPr>
          <p:cNvPr id="10" name="Picture 9">
            <a:extLst>
              <a:ext uri="{FF2B5EF4-FFF2-40B4-BE49-F238E27FC236}">
                <a16:creationId xmlns:a16="http://schemas.microsoft.com/office/drawing/2014/main" id="{D1FFD49B-A52B-C43D-6F4E-3CEDDEC580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0612" y="974631"/>
            <a:ext cx="1749207" cy="2484984"/>
          </a:xfrm>
          <a:prstGeom prst="rect">
            <a:avLst/>
          </a:prstGeom>
          <a:ln>
            <a:noFill/>
          </a:ln>
        </p:spPr>
      </p:pic>
      <p:pic>
        <p:nvPicPr>
          <p:cNvPr id="11" name="Picture 10">
            <a:extLst>
              <a:ext uri="{FF2B5EF4-FFF2-40B4-BE49-F238E27FC236}">
                <a16:creationId xmlns:a16="http://schemas.microsoft.com/office/drawing/2014/main" id="{7F3ABB58-1A83-219D-169D-DD78109620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13528">
            <a:off x="9637636" y="1291638"/>
            <a:ext cx="1812609" cy="2572178"/>
          </a:xfrm>
          <a:prstGeom prst="rect">
            <a:avLst/>
          </a:prstGeom>
          <a:ln>
            <a:noFill/>
          </a:ln>
        </p:spPr>
      </p:pic>
      <p:pic>
        <p:nvPicPr>
          <p:cNvPr id="15" name="Picture 14">
            <a:extLst>
              <a:ext uri="{FF2B5EF4-FFF2-40B4-BE49-F238E27FC236}">
                <a16:creationId xmlns:a16="http://schemas.microsoft.com/office/drawing/2014/main" id="{71CA1A2D-DB2F-30CD-3FAE-FF37842FB584}"/>
              </a:ext>
            </a:extLst>
          </p:cNvPr>
          <p:cNvPicPr>
            <a:picLocks noChangeAspect="1"/>
          </p:cNvPicPr>
          <p:nvPr/>
        </p:nvPicPr>
        <p:blipFill>
          <a:blip r:embed="rId6"/>
          <a:stretch>
            <a:fillRect/>
          </a:stretch>
        </p:blipFill>
        <p:spPr>
          <a:xfrm>
            <a:off x="608830" y="3580977"/>
            <a:ext cx="516511" cy="504578"/>
          </a:xfrm>
          <a:prstGeom prst="rect">
            <a:avLst/>
          </a:prstGeom>
        </p:spPr>
      </p:pic>
      <p:pic>
        <p:nvPicPr>
          <p:cNvPr id="16" name="Picture 15">
            <a:extLst>
              <a:ext uri="{FF2B5EF4-FFF2-40B4-BE49-F238E27FC236}">
                <a16:creationId xmlns:a16="http://schemas.microsoft.com/office/drawing/2014/main" id="{F2035BFA-EBB9-EEEA-AA01-09E484D25F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0394" y="4354452"/>
            <a:ext cx="516511" cy="516511"/>
          </a:xfrm>
          <a:prstGeom prst="rect">
            <a:avLst/>
          </a:prstGeom>
        </p:spPr>
      </p:pic>
      <p:pic>
        <p:nvPicPr>
          <p:cNvPr id="17" name="Picture 16">
            <a:extLst>
              <a:ext uri="{FF2B5EF4-FFF2-40B4-BE49-F238E27FC236}">
                <a16:creationId xmlns:a16="http://schemas.microsoft.com/office/drawing/2014/main" id="{79F962FC-F465-EF4A-85E5-43C5813FE1E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8213" y="5074627"/>
            <a:ext cx="1182724" cy="577480"/>
          </a:xfrm>
          <a:prstGeom prst="rect">
            <a:avLst/>
          </a:prstGeom>
        </p:spPr>
      </p:pic>
      <p:sp>
        <p:nvSpPr>
          <p:cNvPr id="18" name="TextBox 17">
            <a:extLst>
              <a:ext uri="{FF2B5EF4-FFF2-40B4-BE49-F238E27FC236}">
                <a16:creationId xmlns:a16="http://schemas.microsoft.com/office/drawing/2014/main" id="{025B303B-A897-159D-5336-AF3CDEBA5AF5}"/>
              </a:ext>
            </a:extLst>
          </p:cNvPr>
          <p:cNvSpPr txBox="1"/>
          <p:nvPr/>
        </p:nvSpPr>
        <p:spPr>
          <a:xfrm>
            <a:off x="608830" y="1274455"/>
            <a:ext cx="5344498" cy="830997"/>
          </a:xfrm>
          <a:prstGeom prst="rect">
            <a:avLst/>
          </a:prstGeom>
        </p:spPr>
        <p:txBody>
          <a:bodyPr vert="horz" wrap="square" lIns="0" tIns="0" rIns="0" bIns="0" rtlCol="0" anchor="ctr">
            <a:spAutoFit/>
          </a:bodyPr>
          <a:lstStyle/>
          <a:p>
            <a:pPr marL="285750" indent="-285750">
              <a:buFont typeface="Arial" panose="020B0604020202020204" pitchFamily="34" charset="0"/>
              <a:buChar char="•"/>
            </a:pPr>
            <a:r>
              <a:rPr lang="en-AU" dirty="0"/>
              <a:t>Services Australia website</a:t>
            </a:r>
          </a:p>
          <a:p>
            <a:r>
              <a:rPr lang="en-AU" b="1" dirty="0"/>
              <a:t>servicesaustralia.gov.au/abstudy</a:t>
            </a:r>
          </a:p>
          <a:p>
            <a:pPr marL="285750" indent="-285750">
              <a:buFont typeface="Arial" panose="020B0604020202020204" pitchFamily="34" charset="0"/>
              <a:buChar char="•"/>
            </a:pPr>
            <a:endParaRPr lang="en-AU" b="1" dirty="0"/>
          </a:p>
        </p:txBody>
      </p:sp>
      <p:sp>
        <p:nvSpPr>
          <p:cNvPr id="19" name="TextBox 18">
            <a:extLst>
              <a:ext uri="{FF2B5EF4-FFF2-40B4-BE49-F238E27FC236}">
                <a16:creationId xmlns:a16="http://schemas.microsoft.com/office/drawing/2014/main" id="{6C02E9F3-B9C8-615E-6F32-BC25F32AE3A2}"/>
              </a:ext>
            </a:extLst>
          </p:cNvPr>
          <p:cNvSpPr txBox="1"/>
          <p:nvPr/>
        </p:nvSpPr>
        <p:spPr>
          <a:xfrm>
            <a:off x="594776" y="2752589"/>
            <a:ext cx="4516495" cy="830997"/>
          </a:xfrm>
          <a:prstGeom prst="rect">
            <a:avLst/>
          </a:prstGeom>
        </p:spPr>
        <p:txBody>
          <a:bodyPr vert="horz" wrap="square" lIns="0" tIns="0" rIns="0" bIns="0" rtlCol="0" anchor="ctr">
            <a:spAutoFit/>
          </a:bodyPr>
          <a:lstStyle/>
          <a:p>
            <a:pPr marL="285750" indent="-285750">
              <a:buFont typeface="Arial" panose="020B0604020202020204" pitchFamily="34" charset="0"/>
              <a:buChar char="•"/>
            </a:pPr>
            <a:r>
              <a:rPr lang="en-AU" dirty="0"/>
              <a:t>Get reminders and ask questions on social media</a:t>
            </a:r>
          </a:p>
          <a:p>
            <a:pPr marL="285750" indent="-285750">
              <a:buFont typeface="Arial" panose="020B0604020202020204" pitchFamily="34" charset="0"/>
              <a:buChar char="•"/>
            </a:pPr>
            <a:endParaRPr lang="en-AU" b="1" dirty="0"/>
          </a:p>
        </p:txBody>
      </p:sp>
      <p:sp>
        <p:nvSpPr>
          <p:cNvPr id="20" name="TextBox 19">
            <a:extLst>
              <a:ext uri="{FF2B5EF4-FFF2-40B4-BE49-F238E27FC236}">
                <a16:creationId xmlns:a16="http://schemas.microsoft.com/office/drawing/2014/main" id="{59CA634F-E732-F139-7D35-7F9DBAE6261E}"/>
              </a:ext>
            </a:extLst>
          </p:cNvPr>
          <p:cNvSpPr txBox="1"/>
          <p:nvPr/>
        </p:nvSpPr>
        <p:spPr>
          <a:xfrm>
            <a:off x="590394" y="2020673"/>
            <a:ext cx="5344498" cy="553998"/>
          </a:xfrm>
          <a:prstGeom prst="rect">
            <a:avLst/>
          </a:prstGeom>
        </p:spPr>
        <p:txBody>
          <a:bodyPr vert="horz" wrap="square" lIns="0" tIns="0" rIns="0" bIns="0" rtlCol="0" anchor="ctr">
            <a:spAutoFit/>
          </a:bodyPr>
          <a:lstStyle/>
          <a:p>
            <a:pPr marL="285750" indent="-285750">
              <a:buFont typeface="Arial" panose="020B0604020202020204" pitchFamily="34" charset="0"/>
              <a:buChar char="•"/>
            </a:pPr>
            <a:r>
              <a:rPr lang="en-AU" dirty="0"/>
              <a:t>Download our </a:t>
            </a:r>
            <a:r>
              <a:rPr lang="en-AU" dirty="0" err="1"/>
              <a:t>eKits</a:t>
            </a:r>
            <a:endParaRPr lang="en-AU" dirty="0"/>
          </a:p>
          <a:p>
            <a:r>
              <a:rPr lang="en-AU" b="1" dirty="0"/>
              <a:t>servicesaustralia.gov.au/</a:t>
            </a:r>
            <a:r>
              <a:rPr lang="en-AU" b="1" dirty="0" err="1"/>
              <a:t>abstudyresources</a:t>
            </a:r>
            <a:endParaRPr lang="en-AU" b="1" dirty="0"/>
          </a:p>
        </p:txBody>
      </p:sp>
      <p:sp>
        <p:nvSpPr>
          <p:cNvPr id="21" name="TextBox 20">
            <a:extLst>
              <a:ext uri="{FF2B5EF4-FFF2-40B4-BE49-F238E27FC236}">
                <a16:creationId xmlns:a16="http://schemas.microsoft.com/office/drawing/2014/main" id="{23249684-D846-3F77-DC1C-709C962072F1}"/>
              </a:ext>
            </a:extLst>
          </p:cNvPr>
          <p:cNvSpPr txBox="1"/>
          <p:nvPr/>
        </p:nvSpPr>
        <p:spPr>
          <a:xfrm>
            <a:off x="1962966" y="5263779"/>
            <a:ext cx="2911664" cy="553998"/>
          </a:xfrm>
          <a:prstGeom prst="rect">
            <a:avLst/>
          </a:prstGeom>
        </p:spPr>
        <p:txBody>
          <a:bodyPr vert="horz" wrap="square" lIns="0" tIns="0" rIns="0" bIns="0" rtlCol="0" anchor="ctr">
            <a:spAutoFit/>
          </a:bodyPr>
          <a:lstStyle/>
          <a:p>
            <a:r>
              <a:rPr lang="en-AU" dirty="0"/>
              <a:t>@ServicesAustraliaGovAu</a:t>
            </a:r>
          </a:p>
          <a:p>
            <a:pPr marL="285750" indent="-285750">
              <a:buFont typeface="Arial" panose="020B0604020202020204" pitchFamily="34" charset="0"/>
              <a:buChar char="•"/>
            </a:pPr>
            <a:endParaRPr lang="en-AU" b="1" dirty="0"/>
          </a:p>
        </p:txBody>
      </p:sp>
      <p:sp>
        <p:nvSpPr>
          <p:cNvPr id="22" name="TextBox 21">
            <a:extLst>
              <a:ext uri="{FF2B5EF4-FFF2-40B4-BE49-F238E27FC236}">
                <a16:creationId xmlns:a16="http://schemas.microsoft.com/office/drawing/2014/main" id="{A7DBBC2B-362C-380A-CA6B-E9F9E761E71C}"/>
              </a:ext>
            </a:extLst>
          </p:cNvPr>
          <p:cNvSpPr txBox="1"/>
          <p:nvPr/>
        </p:nvSpPr>
        <p:spPr>
          <a:xfrm>
            <a:off x="1962966" y="3785645"/>
            <a:ext cx="2911664" cy="276999"/>
          </a:xfrm>
          <a:prstGeom prst="rect">
            <a:avLst/>
          </a:prstGeom>
        </p:spPr>
        <p:txBody>
          <a:bodyPr vert="horz" wrap="square" lIns="0" tIns="0" rIns="0" bIns="0" rtlCol="0" anchor="ctr">
            <a:spAutoFit/>
          </a:bodyPr>
          <a:lstStyle/>
          <a:p>
            <a:r>
              <a:rPr lang="en-AU" dirty="0"/>
              <a:t>/ServicesAustralia</a:t>
            </a:r>
            <a:endParaRPr lang="en-AU" b="1" dirty="0"/>
          </a:p>
        </p:txBody>
      </p:sp>
      <p:sp>
        <p:nvSpPr>
          <p:cNvPr id="23" name="TextBox 22">
            <a:extLst>
              <a:ext uri="{FF2B5EF4-FFF2-40B4-BE49-F238E27FC236}">
                <a16:creationId xmlns:a16="http://schemas.microsoft.com/office/drawing/2014/main" id="{B9F44E9E-8B20-A5F5-B126-15577CA8FB61}"/>
              </a:ext>
            </a:extLst>
          </p:cNvPr>
          <p:cNvSpPr txBox="1"/>
          <p:nvPr/>
        </p:nvSpPr>
        <p:spPr>
          <a:xfrm>
            <a:off x="1962966" y="4506300"/>
            <a:ext cx="2911664" cy="276999"/>
          </a:xfrm>
          <a:prstGeom prst="rect">
            <a:avLst/>
          </a:prstGeom>
        </p:spPr>
        <p:txBody>
          <a:bodyPr vert="horz" wrap="square" lIns="0" tIns="0" rIns="0" bIns="0" rtlCol="0" anchor="ctr">
            <a:spAutoFit/>
          </a:bodyPr>
          <a:lstStyle/>
          <a:p>
            <a:r>
              <a:rPr lang="en-AU" dirty="0" err="1"/>
              <a:t>Services.Australia</a:t>
            </a:r>
            <a:endParaRPr lang="en-AU" b="1" dirty="0"/>
          </a:p>
        </p:txBody>
      </p:sp>
    </p:spTree>
    <p:extLst>
      <p:ext uri="{BB962C8B-B14F-4D97-AF65-F5344CB8AC3E}">
        <p14:creationId xmlns:p14="http://schemas.microsoft.com/office/powerpoint/2010/main" val="675323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79CED27-BF24-FA0F-8C00-9EA7659B4107}"/>
              </a:ext>
            </a:extLst>
          </p:cNvPr>
          <p:cNvSpPr>
            <a:spLocks noGrp="1"/>
          </p:cNvSpPr>
          <p:nvPr>
            <p:ph type="title"/>
          </p:nvPr>
        </p:nvSpPr>
        <p:spPr>
          <a:xfrm>
            <a:off x="619390" y="527773"/>
            <a:ext cx="10963780" cy="595290"/>
          </a:xfrm>
        </p:spPr>
        <p:txBody>
          <a:bodyPr/>
          <a:lstStyle/>
          <a:p>
            <a:r>
              <a:rPr lang="en-AU" dirty="0"/>
              <a:t>Find out more about ABSTUDY</a:t>
            </a:r>
          </a:p>
        </p:txBody>
      </p:sp>
      <p:sp>
        <p:nvSpPr>
          <p:cNvPr id="6" name="Footer Placeholder 4"/>
          <p:cNvSpPr>
            <a:spLocks noGrp="1"/>
          </p:cNvSpPr>
          <p:nvPr>
            <p:ph type="ftr" sz="quarter" idx="3"/>
          </p:nvPr>
        </p:nvSpPr>
        <p:spPr/>
        <p:txBody>
          <a:bodyPr/>
          <a:lstStyle/>
          <a:p>
            <a:r>
              <a:rPr lang="en-AU" dirty="0"/>
              <a:t>SERVICES AUSTRALIA | ABSTUDY</a:t>
            </a:r>
          </a:p>
        </p:txBody>
      </p:sp>
      <p:sp>
        <p:nvSpPr>
          <p:cNvPr id="7" name="Slide Number Placeholder 5"/>
          <p:cNvSpPr>
            <a:spLocks noGrp="1"/>
          </p:cNvSpPr>
          <p:nvPr>
            <p:ph type="sldNum" sz="quarter" idx="4"/>
          </p:nvPr>
        </p:nvSpPr>
        <p:spPr/>
        <p:txBody>
          <a:bodyPr/>
          <a:lstStyle/>
          <a:p>
            <a:fld id="{6DEFDB9B-E438-44F2-810E-9CE9BEDA0C28}" type="slidenum">
              <a:rPr lang="en-AU" smtClean="0"/>
              <a:pPr/>
              <a:t>11</a:t>
            </a:fld>
            <a:endParaRPr lang="en-AU" dirty="0"/>
          </a:p>
        </p:txBody>
      </p:sp>
      <p:pic>
        <p:nvPicPr>
          <p:cNvPr id="9" name="Picture 8">
            <a:extLst>
              <a:ext uri="{FF2B5EF4-FFF2-40B4-BE49-F238E27FC236}">
                <a16:creationId xmlns:a16="http://schemas.microsoft.com/office/drawing/2014/main" id="{A67F2756-A555-CF2E-B259-0DA8F7D76C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426" y="1254719"/>
            <a:ext cx="5138184" cy="3425456"/>
          </a:xfrm>
          <a:prstGeom prst="rect">
            <a:avLst/>
          </a:prstGeom>
        </p:spPr>
      </p:pic>
      <p:sp>
        <p:nvSpPr>
          <p:cNvPr id="10" name="TextBox 9">
            <a:extLst>
              <a:ext uri="{FF2B5EF4-FFF2-40B4-BE49-F238E27FC236}">
                <a16:creationId xmlns:a16="http://schemas.microsoft.com/office/drawing/2014/main" id="{386ECB1D-AC4C-6854-F02E-AA8ED2CAB9E1}"/>
              </a:ext>
            </a:extLst>
          </p:cNvPr>
          <p:cNvSpPr txBox="1"/>
          <p:nvPr/>
        </p:nvSpPr>
        <p:spPr>
          <a:xfrm>
            <a:off x="619390" y="1505023"/>
            <a:ext cx="5344498" cy="276999"/>
          </a:xfrm>
          <a:prstGeom prst="rect">
            <a:avLst/>
          </a:prstGeom>
        </p:spPr>
        <p:txBody>
          <a:bodyPr vert="horz" wrap="square" lIns="0" tIns="0" rIns="0" bIns="0" rtlCol="0" anchor="ctr">
            <a:spAutoFit/>
          </a:bodyPr>
          <a:lstStyle/>
          <a:p>
            <a:pPr marL="285750" indent="-285750">
              <a:buFont typeface="Arial" panose="020B0604020202020204" pitchFamily="34" charset="0"/>
              <a:buChar char="•"/>
            </a:pPr>
            <a:r>
              <a:rPr lang="en-AU" b="1" dirty="0"/>
              <a:t>Call ABSTUDY </a:t>
            </a:r>
            <a:r>
              <a:rPr lang="en-AU" dirty="0"/>
              <a:t>on</a:t>
            </a:r>
            <a:r>
              <a:rPr lang="en-AU" b="1" dirty="0"/>
              <a:t> 1800 132 317</a:t>
            </a:r>
          </a:p>
        </p:txBody>
      </p:sp>
      <p:sp>
        <p:nvSpPr>
          <p:cNvPr id="11" name="TextBox 10">
            <a:extLst>
              <a:ext uri="{FF2B5EF4-FFF2-40B4-BE49-F238E27FC236}">
                <a16:creationId xmlns:a16="http://schemas.microsoft.com/office/drawing/2014/main" id="{365735D4-08AE-E286-AC23-5FCBBF4FA15D}"/>
              </a:ext>
            </a:extLst>
          </p:cNvPr>
          <p:cNvSpPr txBox="1"/>
          <p:nvPr/>
        </p:nvSpPr>
        <p:spPr>
          <a:xfrm>
            <a:off x="619390" y="2163982"/>
            <a:ext cx="5344498" cy="276999"/>
          </a:xfrm>
          <a:prstGeom prst="rect">
            <a:avLst/>
          </a:prstGeom>
        </p:spPr>
        <p:txBody>
          <a:bodyPr vert="horz" wrap="square" lIns="0" tIns="0" rIns="0" bIns="0" rtlCol="0" anchor="ctr">
            <a:spAutoFit/>
          </a:bodyPr>
          <a:lstStyle/>
          <a:p>
            <a:pPr marL="285750" indent="-285750">
              <a:buFont typeface="Arial" panose="020B0604020202020204" pitchFamily="34" charset="0"/>
              <a:buChar char="•"/>
            </a:pPr>
            <a:r>
              <a:rPr lang="en-AU" b="1" dirty="0"/>
              <a:t>servicesaustralia.gov.au/abstudy</a:t>
            </a:r>
          </a:p>
        </p:txBody>
      </p:sp>
    </p:spTree>
    <p:extLst>
      <p:ext uri="{BB962C8B-B14F-4D97-AF65-F5344CB8AC3E}">
        <p14:creationId xmlns:p14="http://schemas.microsoft.com/office/powerpoint/2010/main" val="3178853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D214A-84B1-7C3A-5E3D-A1B1A8853793}"/>
              </a:ext>
            </a:extLst>
          </p:cNvPr>
          <p:cNvSpPr>
            <a:spLocks noGrp="1"/>
          </p:cNvSpPr>
          <p:nvPr>
            <p:ph type="title"/>
          </p:nvPr>
        </p:nvSpPr>
        <p:spPr/>
        <p:txBody>
          <a:bodyPr>
            <a:normAutofit/>
          </a:bodyPr>
          <a:lstStyle/>
          <a:p>
            <a:r>
              <a:rPr lang="en-AU" dirty="0"/>
              <a:t>servicesaustralia.gov.au/abstudy</a:t>
            </a:r>
          </a:p>
        </p:txBody>
      </p:sp>
    </p:spTree>
    <p:extLst>
      <p:ext uri="{BB962C8B-B14F-4D97-AF65-F5344CB8AC3E}">
        <p14:creationId xmlns:p14="http://schemas.microsoft.com/office/powerpoint/2010/main" val="3610417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8AE9D-5409-81EC-F22B-C9D553E0A8D4}"/>
              </a:ext>
            </a:extLst>
          </p:cNvPr>
          <p:cNvSpPr>
            <a:spLocks noGrp="1"/>
          </p:cNvSpPr>
          <p:nvPr>
            <p:ph type="title"/>
          </p:nvPr>
        </p:nvSpPr>
        <p:spPr/>
        <p:txBody>
          <a:bodyPr/>
          <a:lstStyle/>
          <a:p>
            <a:r>
              <a:rPr lang="en-AU" dirty="0"/>
              <a:t>What is ABSTUDY?</a:t>
            </a:r>
          </a:p>
        </p:txBody>
      </p:sp>
      <p:sp>
        <p:nvSpPr>
          <p:cNvPr id="5" name="Footer Placeholder 4"/>
          <p:cNvSpPr>
            <a:spLocks noGrp="1"/>
          </p:cNvSpPr>
          <p:nvPr>
            <p:ph type="ftr" sz="quarter" idx="3"/>
          </p:nvPr>
        </p:nvSpPr>
        <p:spPr/>
        <p:txBody>
          <a:bodyPr/>
          <a:lstStyle/>
          <a:p>
            <a:r>
              <a:rPr lang="en-AU" dirty="0"/>
              <a:t>SERVICES AUSTRALIA | ABSTUDY</a:t>
            </a:r>
          </a:p>
        </p:txBody>
      </p:sp>
      <p:sp>
        <p:nvSpPr>
          <p:cNvPr id="6" name="Slide Number Placeholder 5"/>
          <p:cNvSpPr>
            <a:spLocks noGrp="1"/>
          </p:cNvSpPr>
          <p:nvPr>
            <p:ph type="sldNum" sz="quarter" idx="4"/>
          </p:nvPr>
        </p:nvSpPr>
        <p:spPr/>
        <p:txBody>
          <a:bodyPr/>
          <a:lstStyle/>
          <a:p>
            <a:fld id="{6DEFDB9B-E438-44F2-810E-9CE9BEDA0C28}" type="slidenum">
              <a:rPr lang="en-AU" smtClean="0"/>
              <a:pPr/>
              <a:t>2</a:t>
            </a:fld>
            <a:endParaRPr lang="en-AU" dirty="0"/>
          </a:p>
        </p:txBody>
      </p:sp>
      <p:sp>
        <p:nvSpPr>
          <p:cNvPr id="15" name="TextBox 14">
            <a:extLst>
              <a:ext uri="{FF2B5EF4-FFF2-40B4-BE49-F238E27FC236}">
                <a16:creationId xmlns:a16="http://schemas.microsoft.com/office/drawing/2014/main" id="{D911ED60-73FD-D9E8-3955-8383035F4D60}"/>
              </a:ext>
            </a:extLst>
          </p:cNvPr>
          <p:cNvSpPr txBox="1"/>
          <p:nvPr/>
        </p:nvSpPr>
        <p:spPr>
          <a:xfrm>
            <a:off x="608830" y="1253580"/>
            <a:ext cx="6564968" cy="553998"/>
          </a:xfrm>
          <a:prstGeom prst="rect">
            <a:avLst/>
          </a:prstGeom>
        </p:spPr>
        <p:txBody>
          <a:bodyPr vert="horz" wrap="square" lIns="0" tIns="0" rIns="0" bIns="0" rtlCol="0" anchor="ctr">
            <a:spAutoFit/>
          </a:bodyPr>
          <a:lstStyle/>
          <a:p>
            <a:pPr marL="285750" indent="-285750">
              <a:buFont typeface="Arial" panose="020B0604020202020204" pitchFamily="34" charset="0"/>
              <a:buChar char="•"/>
            </a:pPr>
            <a:r>
              <a:rPr lang="en-AU" dirty="0"/>
              <a:t>Support for </a:t>
            </a:r>
            <a:r>
              <a:rPr lang="en-AU" b="1" dirty="0"/>
              <a:t>Aboriginal and Torres Strait Islander Australians </a:t>
            </a:r>
            <a:r>
              <a:rPr lang="en-AU" dirty="0"/>
              <a:t>to help with </a:t>
            </a:r>
            <a:r>
              <a:rPr lang="en-AU" b="1" dirty="0"/>
              <a:t>studying and training</a:t>
            </a:r>
          </a:p>
        </p:txBody>
      </p:sp>
      <p:sp>
        <p:nvSpPr>
          <p:cNvPr id="16" name="Rectangle 15">
            <a:extLst>
              <a:ext uri="{FF2B5EF4-FFF2-40B4-BE49-F238E27FC236}">
                <a16:creationId xmlns:a16="http://schemas.microsoft.com/office/drawing/2014/main" id="{B37A5DE9-F4B3-4588-9495-6BAC30B5CB92}"/>
              </a:ext>
            </a:extLst>
          </p:cNvPr>
          <p:cNvSpPr/>
          <p:nvPr/>
        </p:nvSpPr>
        <p:spPr>
          <a:xfrm>
            <a:off x="508659" y="2244537"/>
            <a:ext cx="5012016" cy="646331"/>
          </a:xfrm>
          <a:prstGeom prst="rect">
            <a:avLst/>
          </a:prstGeom>
        </p:spPr>
        <p:txBody>
          <a:bodyPr wrap="square">
            <a:spAutoFit/>
          </a:bodyPr>
          <a:lstStyle/>
          <a:p>
            <a:pPr marL="285750" indent="-285750">
              <a:buFont typeface="Arial" panose="020B0604020202020204" pitchFamily="34" charset="0"/>
              <a:buChar char="•"/>
            </a:pPr>
            <a:r>
              <a:rPr lang="en-AU" dirty="0"/>
              <a:t>ABSTUDY can be </a:t>
            </a:r>
            <a:r>
              <a:rPr lang="en-AU" b="1" dirty="0"/>
              <a:t>paid</a:t>
            </a:r>
            <a:r>
              <a:rPr lang="en-AU" dirty="0"/>
              <a:t> as your </a:t>
            </a:r>
            <a:r>
              <a:rPr lang="en-AU" b="1" dirty="0"/>
              <a:t>child moves through</a:t>
            </a:r>
            <a:r>
              <a:rPr lang="en-AU" dirty="0"/>
              <a:t> their </a:t>
            </a:r>
            <a:r>
              <a:rPr lang="en-AU" b="1" dirty="0"/>
              <a:t>schooling</a:t>
            </a:r>
            <a:r>
              <a:rPr lang="en-AU" dirty="0"/>
              <a:t> years</a:t>
            </a:r>
            <a:endParaRPr lang="en-AU" b="1" dirty="0"/>
          </a:p>
        </p:txBody>
      </p:sp>
      <p:sp>
        <p:nvSpPr>
          <p:cNvPr id="17" name="Rectangle 16">
            <a:extLst>
              <a:ext uri="{FF2B5EF4-FFF2-40B4-BE49-F238E27FC236}">
                <a16:creationId xmlns:a16="http://schemas.microsoft.com/office/drawing/2014/main" id="{926AF572-6DEA-AF4D-3F17-97059F73C3DF}"/>
              </a:ext>
            </a:extLst>
          </p:cNvPr>
          <p:cNvSpPr/>
          <p:nvPr/>
        </p:nvSpPr>
        <p:spPr>
          <a:xfrm>
            <a:off x="508659" y="3154876"/>
            <a:ext cx="5185132" cy="923330"/>
          </a:xfrm>
          <a:prstGeom prst="rect">
            <a:avLst/>
          </a:prstGeom>
        </p:spPr>
        <p:txBody>
          <a:bodyPr wrap="square">
            <a:spAutoFit/>
          </a:bodyPr>
          <a:lstStyle/>
          <a:p>
            <a:pPr marL="285750" indent="-285750">
              <a:buFont typeface="Arial" panose="020B0604020202020204" pitchFamily="34" charset="0"/>
              <a:buChar char="•"/>
            </a:pPr>
            <a:r>
              <a:rPr lang="en-AU" dirty="0"/>
              <a:t>Help with the </a:t>
            </a:r>
            <a:r>
              <a:rPr lang="en-AU" b="1" dirty="0"/>
              <a:t>costs of travel</a:t>
            </a:r>
            <a:r>
              <a:rPr lang="en-AU" dirty="0"/>
              <a:t>, </a:t>
            </a:r>
            <a:r>
              <a:rPr lang="en-AU" b="1" dirty="0"/>
              <a:t>school fees</a:t>
            </a:r>
            <a:r>
              <a:rPr lang="en-AU" dirty="0"/>
              <a:t>, </a:t>
            </a:r>
            <a:r>
              <a:rPr lang="en-AU" b="1" dirty="0"/>
              <a:t>living costs</a:t>
            </a:r>
            <a:r>
              <a:rPr lang="en-AU" dirty="0"/>
              <a:t>, </a:t>
            </a:r>
            <a:r>
              <a:rPr lang="en-AU" b="1" dirty="0"/>
              <a:t>boarding fees</a:t>
            </a:r>
            <a:r>
              <a:rPr lang="en-AU" dirty="0"/>
              <a:t>, </a:t>
            </a:r>
            <a:r>
              <a:rPr lang="en-AU" b="1" dirty="0"/>
              <a:t>books</a:t>
            </a:r>
            <a:r>
              <a:rPr lang="en-AU" dirty="0"/>
              <a:t> and </a:t>
            </a:r>
            <a:r>
              <a:rPr lang="en-AU" b="1" dirty="0"/>
              <a:t>stationery</a:t>
            </a:r>
            <a:r>
              <a:rPr lang="en-AU" dirty="0"/>
              <a:t>.  </a:t>
            </a:r>
            <a:endParaRPr lang="en-AU" b="1" dirty="0"/>
          </a:p>
        </p:txBody>
      </p:sp>
      <p:pic>
        <p:nvPicPr>
          <p:cNvPr id="7" name="Content Placeholder 8">
            <a:extLst>
              <a:ext uri="{FF2B5EF4-FFF2-40B4-BE49-F238E27FC236}">
                <a16:creationId xmlns:a16="http://schemas.microsoft.com/office/drawing/2014/main" id="{BAC9A52B-EA5D-8CAD-B8AC-55E07EF220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2247" y="2051540"/>
            <a:ext cx="4752936" cy="2486514"/>
          </a:xfrm>
          <a:prstGeom prst="rect">
            <a:avLst/>
          </a:prstGeom>
        </p:spPr>
      </p:pic>
      <p:sp>
        <p:nvSpPr>
          <p:cNvPr id="13" name="TextBox 12">
            <a:extLst>
              <a:ext uri="{FF2B5EF4-FFF2-40B4-BE49-F238E27FC236}">
                <a16:creationId xmlns:a16="http://schemas.microsoft.com/office/drawing/2014/main" id="{C526A850-AA98-5CDF-ADA7-3DE3E71736FC}"/>
              </a:ext>
            </a:extLst>
          </p:cNvPr>
          <p:cNvSpPr txBox="1"/>
          <p:nvPr/>
        </p:nvSpPr>
        <p:spPr>
          <a:xfrm>
            <a:off x="6713135" y="4797845"/>
            <a:ext cx="4245649" cy="523220"/>
          </a:xfrm>
          <a:prstGeom prst="rect">
            <a:avLst/>
          </a:prstGeom>
          <a:noFill/>
        </p:spPr>
        <p:txBody>
          <a:bodyPr wrap="none" rtlCol="0">
            <a:spAutoFit/>
          </a:bodyPr>
          <a:lstStyle/>
          <a:p>
            <a:pPr algn="ctr"/>
            <a:r>
              <a:rPr lang="en-AU" sz="1400" dirty="0"/>
              <a:t>Watch on YouTube </a:t>
            </a:r>
            <a:br>
              <a:rPr lang="en-AU" sz="1400" dirty="0"/>
            </a:br>
            <a:r>
              <a:rPr lang="en-AU" sz="1400" dirty="0">
                <a:hlinkClick r:id="rId4"/>
              </a:rPr>
              <a:t>https://www.youtube.com/watch?v=kkOESQiHegs</a:t>
            </a:r>
            <a:endParaRPr lang="en-AU" sz="1400" dirty="0"/>
          </a:p>
        </p:txBody>
      </p:sp>
    </p:spTree>
    <p:extLst>
      <p:ext uri="{BB962C8B-B14F-4D97-AF65-F5344CB8AC3E}">
        <p14:creationId xmlns:p14="http://schemas.microsoft.com/office/powerpoint/2010/main" val="1912705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489EB-E4F0-C84E-F0AA-5729E494B126}"/>
              </a:ext>
            </a:extLst>
          </p:cNvPr>
          <p:cNvSpPr>
            <a:spLocks noGrp="1"/>
          </p:cNvSpPr>
          <p:nvPr>
            <p:ph type="title"/>
          </p:nvPr>
        </p:nvSpPr>
        <p:spPr/>
        <p:txBody>
          <a:bodyPr/>
          <a:lstStyle/>
          <a:p>
            <a:r>
              <a:rPr lang="en-AU" dirty="0"/>
              <a:t>ABSTUDY if your child lives at home</a:t>
            </a:r>
          </a:p>
        </p:txBody>
      </p:sp>
      <p:sp>
        <p:nvSpPr>
          <p:cNvPr id="16" name="Slide Number Placeholder 5"/>
          <p:cNvSpPr>
            <a:spLocks noGrp="1"/>
          </p:cNvSpPr>
          <p:nvPr>
            <p:ph type="sldNum" sz="quarter" idx="4"/>
          </p:nvPr>
        </p:nvSpPr>
        <p:spPr/>
        <p:txBody>
          <a:bodyPr/>
          <a:lstStyle/>
          <a:p>
            <a:fld id="{6DEFDB9B-E438-44F2-810E-9CE9BEDA0C28}" type="slidenum">
              <a:rPr lang="en-AU" smtClean="0"/>
              <a:pPr/>
              <a:t>3</a:t>
            </a:fld>
            <a:endParaRPr lang="en-AU" dirty="0"/>
          </a:p>
        </p:txBody>
      </p:sp>
      <p:pic>
        <p:nvPicPr>
          <p:cNvPr id="10" name="Picture 9">
            <a:extLst>
              <a:ext uri="{FF2B5EF4-FFF2-40B4-BE49-F238E27FC236}">
                <a16:creationId xmlns:a16="http://schemas.microsoft.com/office/drawing/2014/main" id="{57A78534-E51B-DFB7-60B9-92CB91C99786}"/>
              </a:ext>
            </a:extLst>
          </p:cNvPr>
          <p:cNvPicPr>
            <a:picLocks noChangeAspect="1"/>
          </p:cNvPicPr>
          <p:nvPr/>
        </p:nvPicPr>
        <p:blipFill>
          <a:blip r:embed="rId3"/>
          <a:stretch>
            <a:fillRect/>
          </a:stretch>
        </p:blipFill>
        <p:spPr>
          <a:xfrm>
            <a:off x="608830" y="1999143"/>
            <a:ext cx="2560542" cy="426757"/>
          </a:xfrm>
          <a:prstGeom prst="rect">
            <a:avLst/>
          </a:prstGeom>
        </p:spPr>
      </p:pic>
      <p:sp>
        <p:nvSpPr>
          <p:cNvPr id="6" name="TextBox 5">
            <a:extLst>
              <a:ext uri="{FF2B5EF4-FFF2-40B4-BE49-F238E27FC236}">
                <a16:creationId xmlns:a16="http://schemas.microsoft.com/office/drawing/2014/main" id="{2B5DB4BC-F8AD-E1B3-1BE2-B54F2830C1B2}"/>
              </a:ext>
            </a:extLst>
          </p:cNvPr>
          <p:cNvSpPr txBox="1"/>
          <p:nvPr/>
        </p:nvSpPr>
        <p:spPr>
          <a:xfrm>
            <a:off x="608830" y="2294109"/>
            <a:ext cx="6564968" cy="553998"/>
          </a:xfrm>
          <a:prstGeom prst="rect">
            <a:avLst/>
          </a:prstGeom>
        </p:spPr>
        <p:txBody>
          <a:bodyPr vert="horz" wrap="square" lIns="0" tIns="0" rIns="0" bIns="0" rtlCol="0" anchor="ctr">
            <a:spAutoFit/>
          </a:bodyPr>
          <a:lstStyle/>
          <a:p>
            <a:pPr marL="285750" indent="-285750">
              <a:buFont typeface="Arial" panose="020B0604020202020204" pitchFamily="34" charset="0"/>
              <a:buChar char="•"/>
            </a:pPr>
            <a:r>
              <a:rPr lang="en-AU" b="1" dirty="0"/>
              <a:t>Once a year, and term payments</a:t>
            </a:r>
            <a:r>
              <a:rPr lang="en-AU" dirty="0"/>
              <a:t>, to help with school fees, uniforms, textbooks, stationery and more… </a:t>
            </a:r>
          </a:p>
        </p:txBody>
      </p:sp>
      <p:sp>
        <p:nvSpPr>
          <p:cNvPr id="7" name="TextBox 6">
            <a:extLst>
              <a:ext uri="{FF2B5EF4-FFF2-40B4-BE49-F238E27FC236}">
                <a16:creationId xmlns:a16="http://schemas.microsoft.com/office/drawing/2014/main" id="{64510899-F07B-8BCF-24B9-3DCEC864FFAC}"/>
              </a:ext>
            </a:extLst>
          </p:cNvPr>
          <p:cNvSpPr txBox="1"/>
          <p:nvPr/>
        </p:nvSpPr>
        <p:spPr>
          <a:xfrm>
            <a:off x="608830" y="3011282"/>
            <a:ext cx="6564968" cy="553998"/>
          </a:xfrm>
          <a:prstGeom prst="rect">
            <a:avLst/>
          </a:prstGeom>
        </p:spPr>
        <p:txBody>
          <a:bodyPr vert="horz" wrap="square" lIns="0" tIns="0" rIns="0" bIns="0" rtlCol="0" anchor="ctr">
            <a:spAutoFit/>
          </a:bodyPr>
          <a:lstStyle/>
          <a:p>
            <a:pPr marL="285750" indent="-285750">
              <a:buFont typeface="Arial" panose="020B0604020202020204" pitchFamily="34" charset="0"/>
              <a:buChar char="•"/>
            </a:pPr>
            <a:r>
              <a:rPr lang="en-AU" b="1" dirty="0"/>
              <a:t>Higher rate </a:t>
            </a:r>
            <a:r>
              <a:rPr lang="en-AU" dirty="0"/>
              <a:t>of ABSTUDY School Fees Allowance if they are unable to attend a local government school</a:t>
            </a:r>
          </a:p>
        </p:txBody>
      </p:sp>
      <p:pic>
        <p:nvPicPr>
          <p:cNvPr id="8" name="Picture 7">
            <a:extLst>
              <a:ext uri="{FF2B5EF4-FFF2-40B4-BE49-F238E27FC236}">
                <a16:creationId xmlns:a16="http://schemas.microsoft.com/office/drawing/2014/main" id="{EADB14FF-A8BC-C91C-1662-E03237ED39C5}"/>
              </a:ext>
            </a:extLst>
          </p:cNvPr>
          <p:cNvPicPr>
            <a:picLocks noChangeAspect="1"/>
          </p:cNvPicPr>
          <p:nvPr/>
        </p:nvPicPr>
        <p:blipFill>
          <a:blip r:embed="rId4"/>
          <a:stretch>
            <a:fillRect/>
          </a:stretch>
        </p:blipFill>
        <p:spPr>
          <a:xfrm>
            <a:off x="7422888" y="1878704"/>
            <a:ext cx="4619506" cy="2416468"/>
          </a:xfrm>
          <a:prstGeom prst="rect">
            <a:avLst/>
          </a:prstGeom>
        </p:spPr>
      </p:pic>
      <p:sp>
        <p:nvSpPr>
          <p:cNvPr id="9" name="TextBox 8">
            <a:extLst>
              <a:ext uri="{FF2B5EF4-FFF2-40B4-BE49-F238E27FC236}">
                <a16:creationId xmlns:a16="http://schemas.microsoft.com/office/drawing/2014/main" id="{E78EFB1C-9870-EC8C-2063-255B4EE6303F}"/>
              </a:ext>
            </a:extLst>
          </p:cNvPr>
          <p:cNvSpPr txBox="1"/>
          <p:nvPr/>
        </p:nvSpPr>
        <p:spPr>
          <a:xfrm>
            <a:off x="608830" y="3866954"/>
            <a:ext cx="6564968" cy="276999"/>
          </a:xfrm>
          <a:prstGeom prst="rect">
            <a:avLst/>
          </a:prstGeom>
        </p:spPr>
        <p:txBody>
          <a:bodyPr vert="horz" wrap="square" lIns="0" tIns="0" rIns="0" bIns="0" rtlCol="0" anchor="ctr">
            <a:spAutoFit/>
          </a:bodyPr>
          <a:lstStyle/>
          <a:p>
            <a:pPr marL="285750" indent="-285750">
              <a:buFont typeface="Arial" panose="020B0604020202020204" pitchFamily="34" charset="0"/>
              <a:buChar char="•"/>
            </a:pPr>
            <a:r>
              <a:rPr lang="en-AU" b="1" dirty="0"/>
              <a:t>Other payments </a:t>
            </a:r>
            <a:r>
              <a:rPr lang="en-AU" dirty="0"/>
              <a:t>available once your child turns 16.</a:t>
            </a:r>
          </a:p>
        </p:txBody>
      </p:sp>
      <p:sp>
        <p:nvSpPr>
          <p:cNvPr id="11" name="TextBox 10">
            <a:extLst>
              <a:ext uri="{FF2B5EF4-FFF2-40B4-BE49-F238E27FC236}">
                <a16:creationId xmlns:a16="http://schemas.microsoft.com/office/drawing/2014/main" id="{78539538-38B8-90F0-367E-99129AA41B0A}"/>
              </a:ext>
            </a:extLst>
          </p:cNvPr>
          <p:cNvSpPr txBox="1"/>
          <p:nvPr/>
        </p:nvSpPr>
        <p:spPr>
          <a:xfrm>
            <a:off x="7260572" y="4546124"/>
            <a:ext cx="4944138" cy="800219"/>
          </a:xfrm>
          <a:prstGeom prst="rect">
            <a:avLst/>
          </a:prstGeom>
          <a:noFill/>
        </p:spPr>
        <p:txBody>
          <a:bodyPr wrap="square" rtlCol="0">
            <a:spAutoFit/>
          </a:bodyPr>
          <a:lstStyle/>
          <a:p>
            <a:pPr algn="ctr"/>
            <a:r>
              <a:rPr lang="en-AU" sz="1400" dirty="0"/>
              <a:t>Watch on YouTube </a:t>
            </a:r>
            <a:br>
              <a:rPr lang="en-AU" sz="1400" dirty="0"/>
            </a:br>
            <a:r>
              <a:rPr lang="en-AU" sz="1400" dirty="0">
                <a:hlinkClick r:id="rId5"/>
              </a:rPr>
              <a:t>https://www.youtube.com/watch?v=EcC5aWL7_f8</a:t>
            </a:r>
            <a:endParaRPr lang="en-AU" sz="1400" dirty="0"/>
          </a:p>
          <a:p>
            <a:pPr algn="ctr"/>
            <a:endParaRPr lang="en-AU" dirty="0"/>
          </a:p>
        </p:txBody>
      </p:sp>
      <p:sp>
        <p:nvSpPr>
          <p:cNvPr id="3" name="Footer Placeholder 2">
            <a:extLst>
              <a:ext uri="{FF2B5EF4-FFF2-40B4-BE49-F238E27FC236}">
                <a16:creationId xmlns:a16="http://schemas.microsoft.com/office/drawing/2014/main" id="{1CC8D061-47A9-9FCE-5CAB-E1B8557A2DE1}"/>
              </a:ext>
            </a:extLst>
          </p:cNvPr>
          <p:cNvSpPr>
            <a:spLocks noGrp="1"/>
          </p:cNvSpPr>
          <p:nvPr>
            <p:ph type="ftr" sz="quarter" idx="3"/>
          </p:nvPr>
        </p:nvSpPr>
        <p:spPr>
          <a:xfrm>
            <a:off x="2215662" y="6318250"/>
            <a:ext cx="7764157" cy="365125"/>
          </a:xfrm>
        </p:spPr>
        <p:txBody>
          <a:bodyPr/>
          <a:lstStyle/>
          <a:p>
            <a:r>
              <a:rPr lang="en-AU" dirty="0"/>
              <a:t>SERVICES AUSTRALIA | ABSTUDY</a:t>
            </a:r>
          </a:p>
          <a:p>
            <a:endParaRPr lang="en-AU" dirty="0"/>
          </a:p>
        </p:txBody>
      </p:sp>
    </p:spTree>
    <p:extLst>
      <p:ext uri="{BB962C8B-B14F-4D97-AF65-F5344CB8AC3E}">
        <p14:creationId xmlns:p14="http://schemas.microsoft.com/office/powerpoint/2010/main" val="3763138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293E0-87D0-09A4-3CBE-279532AF28A1}"/>
              </a:ext>
            </a:extLst>
          </p:cNvPr>
          <p:cNvSpPr>
            <a:spLocks noGrp="1"/>
          </p:cNvSpPr>
          <p:nvPr>
            <p:ph type="title"/>
          </p:nvPr>
        </p:nvSpPr>
        <p:spPr/>
        <p:txBody>
          <a:bodyPr/>
          <a:lstStyle/>
          <a:p>
            <a:r>
              <a:rPr lang="en-AU" dirty="0"/>
              <a:t>Who can get it?</a:t>
            </a:r>
          </a:p>
        </p:txBody>
      </p:sp>
      <p:sp>
        <p:nvSpPr>
          <p:cNvPr id="3" name="Footer Placeholder 2">
            <a:extLst>
              <a:ext uri="{FF2B5EF4-FFF2-40B4-BE49-F238E27FC236}">
                <a16:creationId xmlns:a16="http://schemas.microsoft.com/office/drawing/2014/main" id="{F425FD5F-8979-C6C9-3B3C-E5B706773B9C}"/>
              </a:ext>
            </a:extLst>
          </p:cNvPr>
          <p:cNvSpPr>
            <a:spLocks noGrp="1"/>
          </p:cNvSpPr>
          <p:nvPr>
            <p:ph type="ftr" sz="quarter" idx="3"/>
          </p:nvPr>
        </p:nvSpPr>
        <p:spPr/>
        <p:txBody>
          <a:bodyPr/>
          <a:lstStyle/>
          <a:p>
            <a:r>
              <a:rPr lang="en-AU" dirty="0"/>
              <a:t>SERVICES AUSTRALIA | ABSTUDY</a:t>
            </a:r>
          </a:p>
          <a:p>
            <a:endParaRPr lang="en-AU" dirty="0"/>
          </a:p>
        </p:txBody>
      </p:sp>
      <p:sp>
        <p:nvSpPr>
          <p:cNvPr id="4" name="Slide Number Placeholder 3">
            <a:extLst>
              <a:ext uri="{FF2B5EF4-FFF2-40B4-BE49-F238E27FC236}">
                <a16:creationId xmlns:a16="http://schemas.microsoft.com/office/drawing/2014/main" id="{3E99BBEF-80AC-83BB-F10D-B1FA824231AE}"/>
              </a:ext>
            </a:extLst>
          </p:cNvPr>
          <p:cNvSpPr>
            <a:spLocks noGrp="1"/>
          </p:cNvSpPr>
          <p:nvPr>
            <p:ph type="sldNum" sz="quarter" idx="4"/>
          </p:nvPr>
        </p:nvSpPr>
        <p:spPr/>
        <p:txBody>
          <a:bodyPr/>
          <a:lstStyle/>
          <a:p>
            <a:fld id="{35E8911E-9DE7-463F-981B-F1795CC06C30}" type="slidenum">
              <a:rPr lang="en-AU" smtClean="0"/>
              <a:pPr/>
              <a:t>4</a:t>
            </a:fld>
            <a:endParaRPr lang="en-AU" dirty="0"/>
          </a:p>
        </p:txBody>
      </p:sp>
      <p:sp>
        <p:nvSpPr>
          <p:cNvPr id="10" name="Content Placeholder 9">
            <a:extLst>
              <a:ext uri="{FF2B5EF4-FFF2-40B4-BE49-F238E27FC236}">
                <a16:creationId xmlns:a16="http://schemas.microsoft.com/office/drawing/2014/main" id="{971AF34D-1DA5-1CCE-81B4-9A77E375B112}"/>
              </a:ext>
            </a:extLst>
          </p:cNvPr>
          <p:cNvSpPr txBox="1">
            <a:spLocks noGrp="1"/>
          </p:cNvSpPr>
          <p:nvPr>
            <p:ph idx="1"/>
          </p:nvPr>
        </p:nvSpPr>
        <p:spPr>
          <a:xfrm>
            <a:off x="608831" y="1758975"/>
            <a:ext cx="10194287" cy="2008755"/>
          </a:xfrm>
          <a:prstGeom prst="rect">
            <a:avLst/>
          </a:prstGeom>
        </p:spPr>
        <p:txBody>
          <a:bodyPr vert="horz" wrap="square" lIns="0" tIns="0" rIns="0" bIns="0" rtlCol="0" anchor="ctr">
            <a:spAutoFit/>
          </a:bodyPr>
          <a:lstStyle/>
          <a:p>
            <a:pPr marL="342900" indent="-342900">
              <a:buFont typeface="Arial" panose="020B0604020202020204" pitchFamily="34" charset="0"/>
              <a:buChar char="•"/>
            </a:pPr>
            <a:r>
              <a:rPr lang="en-AU" sz="1800" b="0" dirty="0">
                <a:latin typeface="+mn-lt"/>
              </a:rPr>
              <a:t>Your </a:t>
            </a:r>
            <a:r>
              <a:rPr lang="en-AU" sz="1800" dirty="0">
                <a:latin typeface="+mn-lt"/>
              </a:rPr>
              <a:t>child needs to attend school</a:t>
            </a:r>
            <a:r>
              <a:rPr lang="en-AU" sz="1800" b="0" dirty="0">
                <a:latin typeface="+mn-lt"/>
              </a:rPr>
              <a:t> for </a:t>
            </a:r>
            <a:r>
              <a:rPr lang="en-AU" sz="1800" dirty="0">
                <a:latin typeface="+mn-lt"/>
              </a:rPr>
              <a:t>85% </a:t>
            </a:r>
            <a:r>
              <a:rPr lang="en-AU" sz="1800" b="0" dirty="0">
                <a:latin typeface="+mn-lt"/>
              </a:rPr>
              <a:t>of the term</a:t>
            </a:r>
          </a:p>
          <a:p>
            <a:endParaRPr lang="en-AU" sz="1800" b="0" dirty="0">
              <a:latin typeface="+mn-lt"/>
            </a:endParaRPr>
          </a:p>
          <a:p>
            <a:pPr marL="342900" indent="-342900">
              <a:buFont typeface="Arial" panose="020B0604020202020204" pitchFamily="34" charset="0"/>
              <a:buChar char="•"/>
            </a:pPr>
            <a:r>
              <a:rPr lang="en-AU" sz="1800" dirty="0">
                <a:latin typeface="+mn-lt"/>
              </a:rPr>
              <a:t>You</a:t>
            </a:r>
            <a:r>
              <a:rPr lang="en-AU" sz="1800" b="0" dirty="0">
                <a:latin typeface="+mn-lt"/>
              </a:rPr>
              <a:t> need to be getting an </a:t>
            </a:r>
            <a:r>
              <a:rPr lang="en-AU" sz="1800" dirty="0">
                <a:latin typeface="+mn-lt"/>
              </a:rPr>
              <a:t>income support payment</a:t>
            </a:r>
            <a:r>
              <a:rPr lang="en-AU" sz="1800" b="0" dirty="0">
                <a:latin typeface="+mn-lt"/>
              </a:rPr>
              <a:t>, have a current </a:t>
            </a:r>
            <a:r>
              <a:rPr lang="en-AU" sz="1800" dirty="0">
                <a:latin typeface="+mn-lt"/>
              </a:rPr>
              <a:t>Health Care Card </a:t>
            </a:r>
            <a:r>
              <a:rPr lang="en-AU" sz="1800" b="0" dirty="0">
                <a:latin typeface="+mn-lt"/>
              </a:rPr>
              <a:t>or have a </a:t>
            </a:r>
            <a:r>
              <a:rPr lang="en-AU" sz="1800" dirty="0">
                <a:latin typeface="+mn-lt"/>
              </a:rPr>
              <a:t>Low income Health Care Card</a:t>
            </a:r>
          </a:p>
          <a:p>
            <a:pPr marL="342900" indent="-342900">
              <a:buFont typeface="Arial" panose="020B0604020202020204" pitchFamily="34" charset="0"/>
              <a:buChar char="•"/>
            </a:pPr>
            <a:endParaRPr lang="en-AU" sz="1800" dirty="0">
              <a:latin typeface="+mn-lt"/>
            </a:endParaRPr>
          </a:p>
          <a:p>
            <a:pPr marL="342900" indent="-342900">
              <a:buFont typeface="Arial" panose="020B0604020202020204" pitchFamily="34" charset="0"/>
              <a:buChar char="•"/>
            </a:pPr>
            <a:r>
              <a:rPr lang="en-AU" sz="1800" b="0" dirty="0">
                <a:latin typeface="+mn-lt"/>
              </a:rPr>
              <a:t>You can get </a:t>
            </a:r>
            <a:r>
              <a:rPr lang="en-AU" sz="1800" dirty="0">
                <a:latin typeface="+mn-lt"/>
              </a:rPr>
              <a:t>ABSTUDY and Family Tax Benefit </a:t>
            </a:r>
            <a:r>
              <a:rPr lang="en-AU" sz="1800" b="0" dirty="0">
                <a:latin typeface="+mn-lt"/>
              </a:rPr>
              <a:t>at the same time </a:t>
            </a:r>
            <a:r>
              <a:rPr lang="en-AU" sz="1800" dirty="0">
                <a:latin typeface="+mn-lt"/>
              </a:rPr>
              <a:t>until</a:t>
            </a:r>
            <a:r>
              <a:rPr lang="en-AU" sz="1800" b="0" dirty="0">
                <a:latin typeface="+mn-lt"/>
              </a:rPr>
              <a:t> your </a:t>
            </a:r>
            <a:r>
              <a:rPr lang="en-AU" sz="1800" dirty="0">
                <a:latin typeface="+mn-lt"/>
              </a:rPr>
              <a:t>child turns 16.</a:t>
            </a:r>
          </a:p>
        </p:txBody>
      </p:sp>
    </p:spTree>
    <p:extLst>
      <p:ext uri="{BB962C8B-B14F-4D97-AF65-F5344CB8AC3E}">
        <p14:creationId xmlns:p14="http://schemas.microsoft.com/office/powerpoint/2010/main" val="1742381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DB183D9-D0B8-CF58-B262-526B96103769}"/>
              </a:ext>
            </a:extLst>
          </p:cNvPr>
          <p:cNvSpPr>
            <a:spLocks noGrp="1"/>
          </p:cNvSpPr>
          <p:nvPr>
            <p:ph type="title"/>
          </p:nvPr>
        </p:nvSpPr>
        <p:spPr>
          <a:xfrm>
            <a:off x="608830" y="450404"/>
            <a:ext cx="10963780" cy="595290"/>
          </a:xfrm>
        </p:spPr>
        <p:txBody>
          <a:bodyPr/>
          <a:lstStyle/>
          <a:p>
            <a:r>
              <a:rPr lang="en-AU" dirty="0"/>
              <a:t>ABSTUDY if your child lives away from home</a:t>
            </a:r>
          </a:p>
        </p:txBody>
      </p:sp>
      <p:sp>
        <p:nvSpPr>
          <p:cNvPr id="13" name="Footer Placeholder 4">
            <a:extLst>
              <a:ext uri="{FF2B5EF4-FFF2-40B4-BE49-F238E27FC236}">
                <a16:creationId xmlns:a16="http://schemas.microsoft.com/office/drawing/2014/main" id="{EA3EF9E9-A73B-608C-9816-72FEF341E23C}"/>
              </a:ext>
            </a:extLst>
          </p:cNvPr>
          <p:cNvSpPr>
            <a:spLocks noGrp="1"/>
          </p:cNvSpPr>
          <p:nvPr>
            <p:ph type="ftr" sz="quarter" idx="3"/>
          </p:nvPr>
        </p:nvSpPr>
        <p:spPr/>
        <p:txBody>
          <a:bodyPr anchor="ctr">
            <a:normAutofit/>
          </a:bodyPr>
          <a:lstStyle/>
          <a:p>
            <a:pPr>
              <a:spcAft>
                <a:spcPts val="600"/>
              </a:spcAft>
            </a:pPr>
            <a:r>
              <a:rPr lang="en-AU" dirty="0"/>
              <a:t>SERVICES AUSTRALIA | ABSTUDY</a:t>
            </a:r>
          </a:p>
        </p:txBody>
      </p:sp>
      <p:sp>
        <p:nvSpPr>
          <p:cNvPr id="2" name="Slide Number Placeholder 5">
            <a:extLst>
              <a:ext uri="{FF2B5EF4-FFF2-40B4-BE49-F238E27FC236}">
                <a16:creationId xmlns:a16="http://schemas.microsoft.com/office/drawing/2014/main" id="{3B47736C-4090-C050-9DF4-B4F142DE65CF}"/>
              </a:ext>
            </a:extLst>
          </p:cNvPr>
          <p:cNvSpPr>
            <a:spLocks noGrp="1"/>
          </p:cNvSpPr>
          <p:nvPr>
            <p:ph type="sldNum" sz="quarter" idx="4"/>
          </p:nvPr>
        </p:nvSpPr>
        <p:spPr/>
        <p:txBody>
          <a:bodyPr anchor="ctr">
            <a:normAutofit/>
          </a:bodyPr>
          <a:lstStyle/>
          <a:p>
            <a:pPr>
              <a:spcAft>
                <a:spcPts val="600"/>
              </a:spcAft>
            </a:pPr>
            <a:fld id="{6DEFDB9B-E438-44F2-810E-9CE9BEDA0C28}" type="slidenum">
              <a:rPr lang="en-AU" smtClean="0"/>
              <a:pPr>
                <a:spcAft>
                  <a:spcPts val="600"/>
                </a:spcAft>
              </a:pPr>
              <a:t>5</a:t>
            </a:fld>
            <a:endParaRPr lang="en-AU"/>
          </a:p>
        </p:txBody>
      </p:sp>
      <p:pic>
        <p:nvPicPr>
          <p:cNvPr id="5" name="Picture 4">
            <a:extLst>
              <a:ext uri="{FF2B5EF4-FFF2-40B4-BE49-F238E27FC236}">
                <a16:creationId xmlns:a16="http://schemas.microsoft.com/office/drawing/2014/main" id="{736CA149-4C49-C34D-A9F5-E8CFA23C3DCB}"/>
              </a:ext>
            </a:extLst>
          </p:cNvPr>
          <p:cNvPicPr>
            <a:picLocks noChangeAspect="1"/>
          </p:cNvPicPr>
          <p:nvPr/>
        </p:nvPicPr>
        <p:blipFill>
          <a:blip r:embed="rId3"/>
          <a:stretch>
            <a:fillRect/>
          </a:stretch>
        </p:blipFill>
        <p:spPr>
          <a:xfrm>
            <a:off x="7300123" y="2615756"/>
            <a:ext cx="4206949" cy="2188928"/>
          </a:xfrm>
          <a:prstGeom prst="rect">
            <a:avLst/>
          </a:prstGeom>
        </p:spPr>
      </p:pic>
      <p:sp>
        <p:nvSpPr>
          <p:cNvPr id="6" name="TextBox 5">
            <a:extLst>
              <a:ext uri="{FF2B5EF4-FFF2-40B4-BE49-F238E27FC236}">
                <a16:creationId xmlns:a16="http://schemas.microsoft.com/office/drawing/2014/main" id="{9E5675FE-D62D-FB42-A76D-F166E6491881}"/>
              </a:ext>
            </a:extLst>
          </p:cNvPr>
          <p:cNvSpPr txBox="1"/>
          <p:nvPr/>
        </p:nvSpPr>
        <p:spPr>
          <a:xfrm>
            <a:off x="6869534" y="4875510"/>
            <a:ext cx="5139821" cy="523220"/>
          </a:xfrm>
          <a:prstGeom prst="rect">
            <a:avLst/>
          </a:prstGeom>
          <a:noFill/>
        </p:spPr>
        <p:txBody>
          <a:bodyPr wrap="square" rtlCol="0">
            <a:spAutoFit/>
          </a:bodyPr>
          <a:lstStyle/>
          <a:p>
            <a:pPr algn="ctr"/>
            <a:r>
              <a:rPr lang="en-AU" sz="1400" dirty="0"/>
              <a:t>Watch on YouTube </a:t>
            </a:r>
            <a:br>
              <a:rPr lang="en-AU" sz="1400" dirty="0"/>
            </a:br>
            <a:r>
              <a:rPr lang="en-AU" sz="1400" dirty="0">
                <a:hlinkClick r:id="rId4"/>
              </a:rPr>
              <a:t>https://www.youtube.com/watch?v=EcC5aWL7_f8</a:t>
            </a:r>
            <a:endParaRPr lang="en-AU" sz="1400" dirty="0"/>
          </a:p>
        </p:txBody>
      </p:sp>
      <p:sp>
        <p:nvSpPr>
          <p:cNvPr id="7" name="TextBox 6">
            <a:extLst>
              <a:ext uri="{FF2B5EF4-FFF2-40B4-BE49-F238E27FC236}">
                <a16:creationId xmlns:a16="http://schemas.microsoft.com/office/drawing/2014/main" id="{A066CA8F-BAA9-5C2C-2675-16DBB449AAA0}"/>
              </a:ext>
            </a:extLst>
          </p:cNvPr>
          <p:cNvSpPr txBox="1"/>
          <p:nvPr/>
        </p:nvSpPr>
        <p:spPr>
          <a:xfrm>
            <a:off x="608830" y="1459270"/>
            <a:ext cx="6564968" cy="276999"/>
          </a:xfrm>
          <a:prstGeom prst="rect">
            <a:avLst/>
          </a:prstGeom>
        </p:spPr>
        <p:txBody>
          <a:bodyPr vert="horz" wrap="square" lIns="0" tIns="0" rIns="0" bIns="0" rtlCol="0" anchor="ctr">
            <a:spAutoFit/>
          </a:bodyPr>
          <a:lstStyle/>
          <a:p>
            <a:pPr marL="285750" indent="-285750">
              <a:buFont typeface="Arial" panose="020B0604020202020204" pitchFamily="34" charset="0"/>
              <a:buChar char="•"/>
            </a:pPr>
            <a:r>
              <a:rPr lang="en-AU" b="1" dirty="0"/>
              <a:t>ABSTUDY can help</a:t>
            </a:r>
            <a:r>
              <a:rPr lang="en-AU" dirty="0"/>
              <a:t> if your child has to </a:t>
            </a:r>
            <a:r>
              <a:rPr lang="en-AU" b="1" dirty="0"/>
              <a:t>move for high school</a:t>
            </a:r>
          </a:p>
        </p:txBody>
      </p:sp>
      <p:sp>
        <p:nvSpPr>
          <p:cNvPr id="12" name="TextBox 11">
            <a:extLst>
              <a:ext uri="{FF2B5EF4-FFF2-40B4-BE49-F238E27FC236}">
                <a16:creationId xmlns:a16="http://schemas.microsoft.com/office/drawing/2014/main" id="{87F5C628-8D01-54F8-32F3-7B27D3082886}"/>
              </a:ext>
            </a:extLst>
          </p:cNvPr>
          <p:cNvSpPr txBox="1"/>
          <p:nvPr/>
        </p:nvSpPr>
        <p:spPr>
          <a:xfrm>
            <a:off x="608830" y="1872846"/>
            <a:ext cx="6564968" cy="553998"/>
          </a:xfrm>
          <a:prstGeom prst="rect">
            <a:avLst/>
          </a:prstGeom>
        </p:spPr>
        <p:txBody>
          <a:bodyPr vert="horz" wrap="square" lIns="0" tIns="0" rIns="0" bIns="0" rtlCol="0" anchor="ctr">
            <a:spAutoFit/>
          </a:bodyPr>
          <a:lstStyle/>
          <a:p>
            <a:pPr marL="285750" indent="-285750">
              <a:buFont typeface="Arial" panose="020B0604020202020204" pitchFamily="34" charset="0"/>
              <a:buChar char="•"/>
            </a:pPr>
            <a:r>
              <a:rPr lang="en-AU" dirty="0"/>
              <a:t>ABSTUDY can help with </a:t>
            </a:r>
            <a:r>
              <a:rPr lang="en-AU" b="1" dirty="0"/>
              <a:t>travel</a:t>
            </a:r>
            <a:r>
              <a:rPr lang="en-AU" dirty="0"/>
              <a:t>, </a:t>
            </a:r>
            <a:r>
              <a:rPr lang="en-AU" b="1" dirty="0"/>
              <a:t>school fees </a:t>
            </a:r>
            <a:r>
              <a:rPr lang="en-AU" dirty="0"/>
              <a:t>and </a:t>
            </a:r>
            <a:r>
              <a:rPr lang="en-AU" b="1" dirty="0"/>
              <a:t>boarding fee </a:t>
            </a:r>
            <a:r>
              <a:rPr lang="en-AU" dirty="0"/>
              <a:t>costs</a:t>
            </a:r>
          </a:p>
        </p:txBody>
      </p:sp>
      <p:sp>
        <p:nvSpPr>
          <p:cNvPr id="14" name="TextBox 13">
            <a:extLst>
              <a:ext uri="{FF2B5EF4-FFF2-40B4-BE49-F238E27FC236}">
                <a16:creationId xmlns:a16="http://schemas.microsoft.com/office/drawing/2014/main" id="{69FBBC9E-A209-BBB4-5311-7BD56EC9A0C4}"/>
              </a:ext>
            </a:extLst>
          </p:cNvPr>
          <p:cNvSpPr txBox="1"/>
          <p:nvPr/>
        </p:nvSpPr>
        <p:spPr>
          <a:xfrm>
            <a:off x="608830" y="2563421"/>
            <a:ext cx="6564968" cy="276999"/>
          </a:xfrm>
          <a:prstGeom prst="rect">
            <a:avLst/>
          </a:prstGeom>
        </p:spPr>
        <p:txBody>
          <a:bodyPr vert="horz" wrap="square" lIns="0" tIns="0" rIns="0" bIns="0" rtlCol="0" anchor="ctr">
            <a:spAutoFit/>
          </a:bodyPr>
          <a:lstStyle/>
          <a:p>
            <a:pPr marL="285750" indent="-285750">
              <a:buFont typeface="Arial" panose="020B0604020202020204" pitchFamily="34" charset="0"/>
              <a:buChar char="•"/>
            </a:pPr>
            <a:r>
              <a:rPr lang="en-AU" dirty="0"/>
              <a:t>You can get both </a:t>
            </a:r>
            <a:r>
              <a:rPr lang="en-AU" b="1" dirty="0"/>
              <a:t>ABSTUDY </a:t>
            </a:r>
            <a:r>
              <a:rPr lang="en-AU" dirty="0"/>
              <a:t>and </a:t>
            </a:r>
            <a:r>
              <a:rPr lang="en-AU" b="1" dirty="0"/>
              <a:t>Family Tax Benefit.</a:t>
            </a:r>
            <a:endParaRPr lang="en-AU" dirty="0"/>
          </a:p>
        </p:txBody>
      </p:sp>
    </p:spTree>
    <p:extLst>
      <p:ext uri="{BB962C8B-B14F-4D97-AF65-F5344CB8AC3E}">
        <p14:creationId xmlns:p14="http://schemas.microsoft.com/office/powerpoint/2010/main" val="324207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2DD6A-833F-BE06-895C-C5EE6779114A}"/>
              </a:ext>
            </a:extLst>
          </p:cNvPr>
          <p:cNvSpPr>
            <a:spLocks noGrp="1"/>
          </p:cNvSpPr>
          <p:nvPr>
            <p:ph type="title"/>
          </p:nvPr>
        </p:nvSpPr>
        <p:spPr>
          <a:xfrm>
            <a:off x="608830" y="492463"/>
            <a:ext cx="10963780" cy="595290"/>
          </a:xfrm>
        </p:spPr>
        <p:txBody>
          <a:bodyPr/>
          <a:lstStyle/>
          <a:p>
            <a:r>
              <a:rPr lang="en-AU" dirty="0"/>
              <a:t>Who can get it?</a:t>
            </a:r>
          </a:p>
        </p:txBody>
      </p:sp>
      <p:sp>
        <p:nvSpPr>
          <p:cNvPr id="7" name="Footer Placeholder 4"/>
          <p:cNvSpPr>
            <a:spLocks noGrp="1"/>
          </p:cNvSpPr>
          <p:nvPr>
            <p:ph type="ftr" sz="quarter" idx="3"/>
          </p:nvPr>
        </p:nvSpPr>
        <p:spPr/>
        <p:txBody>
          <a:bodyPr/>
          <a:lstStyle/>
          <a:p>
            <a:r>
              <a:rPr lang="en-AU" dirty="0"/>
              <a:t>SERVICES AUSTRALIA | ABSTUDY</a:t>
            </a:r>
          </a:p>
        </p:txBody>
      </p:sp>
      <p:sp>
        <p:nvSpPr>
          <p:cNvPr id="8" name="Slide Number Placeholder 5"/>
          <p:cNvSpPr>
            <a:spLocks noGrp="1"/>
          </p:cNvSpPr>
          <p:nvPr>
            <p:ph type="sldNum" sz="quarter" idx="4"/>
          </p:nvPr>
        </p:nvSpPr>
        <p:spPr/>
        <p:txBody>
          <a:bodyPr/>
          <a:lstStyle/>
          <a:p>
            <a:fld id="{6DEFDB9B-E438-44F2-810E-9CE9BEDA0C28}" type="slidenum">
              <a:rPr lang="en-AU" smtClean="0"/>
              <a:pPr/>
              <a:t>6</a:t>
            </a:fld>
            <a:endParaRPr lang="en-AU" dirty="0"/>
          </a:p>
        </p:txBody>
      </p:sp>
      <p:sp>
        <p:nvSpPr>
          <p:cNvPr id="10" name="Content Placeholder 4">
            <a:extLst>
              <a:ext uri="{FF2B5EF4-FFF2-40B4-BE49-F238E27FC236}">
                <a16:creationId xmlns:a16="http://schemas.microsoft.com/office/drawing/2014/main" id="{140AEBBB-CF2C-9B42-A128-C671772F1E8D}"/>
              </a:ext>
            </a:extLst>
          </p:cNvPr>
          <p:cNvSpPr txBox="1">
            <a:spLocks/>
          </p:cNvSpPr>
          <p:nvPr/>
        </p:nvSpPr>
        <p:spPr>
          <a:xfrm>
            <a:off x="608830" y="1272619"/>
            <a:ext cx="5669422" cy="386257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Aft>
                <a:spcPts val="600"/>
              </a:spcAft>
              <a:tabLst>
                <a:tab pos="180340" algn="l"/>
              </a:tabLst>
            </a:pPr>
            <a:r>
              <a:rPr lang="en-AU" dirty="0"/>
              <a:t>					</a:t>
            </a:r>
          </a:p>
        </p:txBody>
      </p:sp>
      <p:sp>
        <p:nvSpPr>
          <p:cNvPr id="11" name="TextBox 10">
            <a:extLst>
              <a:ext uri="{FF2B5EF4-FFF2-40B4-BE49-F238E27FC236}">
                <a16:creationId xmlns:a16="http://schemas.microsoft.com/office/drawing/2014/main" id="{D1332E96-5562-9CF2-0042-F8034329E076}"/>
              </a:ext>
            </a:extLst>
          </p:cNvPr>
          <p:cNvSpPr txBox="1"/>
          <p:nvPr/>
        </p:nvSpPr>
        <p:spPr>
          <a:xfrm>
            <a:off x="608830" y="1309951"/>
            <a:ext cx="5594007" cy="646331"/>
          </a:xfrm>
          <a:prstGeom prst="rect">
            <a:avLst/>
          </a:prstGeom>
          <a:noFill/>
        </p:spPr>
        <p:txBody>
          <a:bodyPr wrap="square">
            <a:spAutoFit/>
          </a:bodyPr>
          <a:lstStyle/>
          <a:p>
            <a:r>
              <a:rPr lang="en-AU" sz="1800" b="0" dirty="0">
                <a:latin typeface="+mn-lt"/>
              </a:rPr>
              <a:t>To get ABSTUDY, your child needs to be living away from home for an approved reason</a:t>
            </a:r>
          </a:p>
        </p:txBody>
      </p:sp>
      <p:pic>
        <p:nvPicPr>
          <p:cNvPr id="13" name="Picture 12">
            <a:extLst>
              <a:ext uri="{FF2B5EF4-FFF2-40B4-BE49-F238E27FC236}">
                <a16:creationId xmlns:a16="http://schemas.microsoft.com/office/drawing/2014/main" id="{169A4326-57C9-C3CF-556D-30236EBB36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8252" y="1272619"/>
            <a:ext cx="5317790" cy="3545193"/>
          </a:xfrm>
          <a:prstGeom prst="rect">
            <a:avLst/>
          </a:prstGeom>
        </p:spPr>
      </p:pic>
      <p:sp>
        <p:nvSpPr>
          <p:cNvPr id="15" name="TextBox 14">
            <a:extLst>
              <a:ext uri="{FF2B5EF4-FFF2-40B4-BE49-F238E27FC236}">
                <a16:creationId xmlns:a16="http://schemas.microsoft.com/office/drawing/2014/main" id="{E2A40976-C9AF-2703-0040-28E631ECCF4B}"/>
              </a:ext>
            </a:extLst>
          </p:cNvPr>
          <p:cNvSpPr txBox="1"/>
          <p:nvPr/>
        </p:nvSpPr>
        <p:spPr>
          <a:xfrm>
            <a:off x="608830" y="2246890"/>
            <a:ext cx="6094428" cy="3046988"/>
          </a:xfrm>
          <a:prstGeom prst="rect">
            <a:avLst/>
          </a:prstGeom>
          <a:noFill/>
        </p:spPr>
        <p:txBody>
          <a:bodyPr wrap="square">
            <a:spAutoFit/>
          </a:bodyPr>
          <a:lstStyle/>
          <a:p>
            <a:pPr marL="0" lvl="3" indent="0">
              <a:lnSpc>
                <a:spcPct val="100000"/>
              </a:lnSpc>
              <a:buNone/>
            </a:pPr>
            <a:r>
              <a:rPr lang="en-AU" sz="1600" dirty="0"/>
              <a:t>Examples include:</a:t>
            </a:r>
          </a:p>
          <a:p>
            <a:pPr marL="0" lvl="3" indent="0">
              <a:lnSpc>
                <a:spcPct val="100000"/>
              </a:lnSpc>
              <a:buNone/>
            </a:pPr>
            <a:endParaRPr lang="en-AU" sz="1600" dirty="0"/>
          </a:p>
          <a:p>
            <a:pPr marL="171450" lvl="0" indent="-171450">
              <a:buFont typeface="Arial" panose="020B0604020202020204" pitchFamily="34" charset="0"/>
              <a:buChar char="•"/>
            </a:pPr>
            <a:r>
              <a:rPr lang="en-AU" sz="1600" b="0" dirty="0"/>
              <a:t>Local school is too far away</a:t>
            </a:r>
          </a:p>
          <a:p>
            <a:pPr marL="171450" lvl="0" indent="-171450">
              <a:buFont typeface="Arial" panose="020B0604020202020204" pitchFamily="34" charset="0"/>
              <a:buChar char="•"/>
            </a:pPr>
            <a:r>
              <a:rPr lang="en-AU" sz="1600" b="0" dirty="0"/>
              <a:t>No local school for them to go to</a:t>
            </a:r>
          </a:p>
          <a:p>
            <a:pPr marL="171450" lvl="0" indent="-171450">
              <a:buFont typeface="Arial" panose="020B0604020202020204" pitchFamily="34" charset="0"/>
              <a:buChar char="•"/>
            </a:pPr>
            <a:r>
              <a:rPr lang="en-AU" sz="1600" b="0" dirty="0"/>
              <a:t>Scholarship to another school</a:t>
            </a:r>
          </a:p>
          <a:p>
            <a:pPr marL="171450" lvl="0" indent="-171450">
              <a:buFont typeface="Arial" panose="020B0604020202020204" pitchFamily="34" charset="0"/>
              <a:buChar char="•"/>
            </a:pPr>
            <a:r>
              <a:rPr lang="en-AU" sz="1600" b="0" dirty="0"/>
              <a:t>Home conditions make it hard to study</a:t>
            </a:r>
          </a:p>
          <a:p>
            <a:pPr marL="171450" lvl="0" indent="-171450">
              <a:buFont typeface="Arial" panose="020B0604020202020204" pitchFamily="34" charset="0"/>
              <a:buChar char="•"/>
            </a:pPr>
            <a:r>
              <a:rPr lang="en-AU" sz="1600" b="0" dirty="0"/>
              <a:t>Can’t attend a local school for some reason</a:t>
            </a:r>
          </a:p>
          <a:p>
            <a:pPr marL="171450" lvl="0" indent="-171450">
              <a:buFont typeface="Arial" panose="020B0604020202020204" pitchFamily="34" charset="0"/>
              <a:buChar char="•"/>
            </a:pPr>
            <a:r>
              <a:rPr lang="en-AU" sz="1600" b="0" dirty="0"/>
              <a:t>Have a disability or health condition </a:t>
            </a:r>
          </a:p>
          <a:p>
            <a:pPr marL="171450" lvl="0" indent="-171450">
              <a:buFont typeface="Arial" panose="020B0604020202020204" pitchFamily="34" charset="0"/>
              <a:buChar char="•"/>
            </a:pPr>
            <a:r>
              <a:rPr lang="en-AU" sz="1600" b="0" dirty="0"/>
              <a:t>They’re doing an approved special course</a:t>
            </a:r>
          </a:p>
          <a:p>
            <a:pPr marL="171450" lvl="0" indent="-171450">
              <a:buFont typeface="Arial" panose="020B0604020202020204" pitchFamily="34" charset="0"/>
              <a:buChar char="•"/>
            </a:pPr>
            <a:r>
              <a:rPr lang="en-AU" sz="1600" b="0" dirty="0"/>
              <a:t>You’re away for work a lot</a:t>
            </a:r>
          </a:p>
          <a:p>
            <a:pPr marL="171450" lvl="0" indent="-171450">
              <a:buFont typeface="Arial" panose="020B0604020202020204" pitchFamily="34" charset="0"/>
              <a:buChar char="•"/>
            </a:pPr>
            <a:r>
              <a:rPr lang="en-AU" sz="1600" b="0" dirty="0"/>
              <a:t>Your home is in</a:t>
            </a:r>
            <a:r>
              <a:rPr lang="en-AU" sz="1600" b="0" dirty="0">
                <a:solidFill>
                  <a:srgbClr val="FF0000"/>
                </a:solidFill>
              </a:rPr>
              <a:t> </a:t>
            </a:r>
            <a:r>
              <a:rPr lang="en-AU" sz="1600" b="0" dirty="0"/>
              <a:t>a particular remote area.</a:t>
            </a:r>
          </a:p>
          <a:p>
            <a:pPr lvl="3">
              <a:lnSpc>
                <a:spcPct val="100000"/>
              </a:lnSpc>
            </a:pPr>
            <a:endParaRPr lang="en-AU" sz="1600" dirty="0"/>
          </a:p>
        </p:txBody>
      </p:sp>
    </p:spTree>
    <p:extLst>
      <p:ext uri="{BB962C8B-B14F-4D97-AF65-F5344CB8AC3E}">
        <p14:creationId xmlns:p14="http://schemas.microsoft.com/office/powerpoint/2010/main" val="3677564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DD317-2B0D-1A92-4839-5A1D9F271023}"/>
              </a:ext>
            </a:extLst>
          </p:cNvPr>
          <p:cNvSpPr>
            <a:spLocks noGrp="1"/>
          </p:cNvSpPr>
          <p:nvPr>
            <p:ph type="title"/>
          </p:nvPr>
        </p:nvSpPr>
        <p:spPr>
          <a:xfrm>
            <a:off x="614110" y="490893"/>
            <a:ext cx="10963780" cy="595290"/>
          </a:xfrm>
        </p:spPr>
        <p:txBody>
          <a:bodyPr/>
          <a:lstStyle/>
          <a:p>
            <a:r>
              <a:rPr lang="en-AU" dirty="0"/>
              <a:t>ABSTUDY and orientation activities</a:t>
            </a:r>
          </a:p>
        </p:txBody>
      </p:sp>
      <p:sp>
        <p:nvSpPr>
          <p:cNvPr id="14" name="Footer Placeholder 4"/>
          <p:cNvSpPr>
            <a:spLocks noGrp="1"/>
          </p:cNvSpPr>
          <p:nvPr>
            <p:ph type="ftr" sz="quarter" idx="3"/>
          </p:nvPr>
        </p:nvSpPr>
        <p:spPr/>
        <p:txBody>
          <a:bodyPr/>
          <a:lstStyle/>
          <a:p>
            <a:r>
              <a:rPr lang="en-AU" dirty="0"/>
              <a:t>SERVICES AUSTRALIA | ABSTUDY</a:t>
            </a:r>
          </a:p>
        </p:txBody>
      </p:sp>
      <p:sp>
        <p:nvSpPr>
          <p:cNvPr id="15" name="Slide Number Placeholder 5"/>
          <p:cNvSpPr>
            <a:spLocks noGrp="1"/>
          </p:cNvSpPr>
          <p:nvPr>
            <p:ph type="sldNum" sz="quarter" idx="4"/>
          </p:nvPr>
        </p:nvSpPr>
        <p:spPr/>
        <p:txBody>
          <a:bodyPr/>
          <a:lstStyle/>
          <a:p>
            <a:fld id="{6DEFDB9B-E438-44F2-810E-9CE9BEDA0C28}" type="slidenum">
              <a:rPr lang="en-AU" smtClean="0"/>
              <a:pPr/>
              <a:t>7</a:t>
            </a:fld>
            <a:endParaRPr lang="en-AU" dirty="0"/>
          </a:p>
        </p:txBody>
      </p:sp>
      <p:pic>
        <p:nvPicPr>
          <p:cNvPr id="6" name="Picture Placeholder 2">
            <a:extLst>
              <a:ext uri="{FF2B5EF4-FFF2-40B4-BE49-F238E27FC236}">
                <a16:creationId xmlns:a16="http://schemas.microsoft.com/office/drawing/2014/main" id="{F0442740-D1A9-E8B1-2F8A-AD29E8D5422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605081" y="1274455"/>
            <a:ext cx="4690114" cy="3302295"/>
          </a:xfrm>
          <a:custGeom>
            <a:avLst/>
            <a:gdLst>
              <a:gd name="connsiteX0" fmla="*/ 0 w 8008547"/>
              <a:gd name="connsiteY0" fmla="*/ 0 h 5638793"/>
              <a:gd name="connsiteX1" fmla="*/ 8008547 w 8008547"/>
              <a:gd name="connsiteY1" fmla="*/ 0 h 5638793"/>
              <a:gd name="connsiteX2" fmla="*/ 8008547 w 8008547"/>
              <a:gd name="connsiteY2" fmla="*/ 5638793 h 5638793"/>
              <a:gd name="connsiteX3" fmla="*/ 0 w 8008547"/>
              <a:gd name="connsiteY3" fmla="*/ 5638793 h 5638793"/>
              <a:gd name="connsiteX4" fmla="*/ 0 w 8008547"/>
              <a:gd name="connsiteY4" fmla="*/ 3462416 h 5638793"/>
              <a:gd name="connsiteX5" fmla="*/ 576325 w 8008547"/>
              <a:gd name="connsiteY5" fmla="*/ 2886162 h 5638793"/>
              <a:gd name="connsiteX6" fmla="*/ 594013 w 8008547"/>
              <a:gd name="connsiteY6" fmla="*/ 2861675 h 5638793"/>
              <a:gd name="connsiteX7" fmla="*/ 602857 w 8008547"/>
              <a:gd name="connsiteY7" fmla="*/ 2833890 h 5638793"/>
              <a:gd name="connsiteX8" fmla="*/ 602858 w 8008547"/>
              <a:gd name="connsiteY8" fmla="*/ 2805006 h 5638793"/>
              <a:gd name="connsiteX9" fmla="*/ 594016 w 8008547"/>
              <a:gd name="connsiteY9" fmla="*/ 2777220 h 5638793"/>
              <a:gd name="connsiteX10" fmla="*/ 576331 w 8008547"/>
              <a:gd name="connsiteY10" fmla="*/ 2752729 h 5638793"/>
              <a:gd name="connsiteX11" fmla="*/ 0 w 8008547"/>
              <a:gd name="connsiteY11" fmla="*/ 2176377 h 5638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8547" h="5638793">
                <a:moveTo>
                  <a:pt x="0" y="0"/>
                </a:moveTo>
                <a:lnTo>
                  <a:pt x="8008547" y="0"/>
                </a:lnTo>
                <a:lnTo>
                  <a:pt x="8008547" y="5638793"/>
                </a:lnTo>
                <a:lnTo>
                  <a:pt x="0" y="5638793"/>
                </a:lnTo>
                <a:lnTo>
                  <a:pt x="0" y="3462416"/>
                </a:lnTo>
                <a:lnTo>
                  <a:pt x="576325" y="2886162"/>
                </a:lnTo>
                <a:lnTo>
                  <a:pt x="594013" y="2861675"/>
                </a:lnTo>
                <a:lnTo>
                  <a:pt x="602857" y="2833890"/>
                </a:lnTo>
                <a:cubicBezTo>
                  <a:pt x="602857" y="2824262"/>
                  <a:pt x="602858" y="2814633"/>
                  <a:pt x="602858" y="2805006"/>
                </a:cubicBezTo>
                <a:lnTo>
                  <a:pt x="594016" y="2777220"/>
                </a:lnTo>
                <a:lnTo>
                  <a:pt x="576331" y="2752729"/>
                </a:lnTo>
                <a:lnTo>
                  <a:pt x="0" y="2176377"/>
                </a:lnTo>
                <a:close/>
              </a:path>
            </a:pathLst>
          </a:custGeom>
        </p:spPr>
      </p:pic>
      <p:sp>
        <p:nvSpPr>
          <p:cNvPr id="9" name="TextBox 8">
            <a:extLst>
              <a:ext uri="{FF2B5EF4-FFF2-40B4-BE49-F238E27FC236}">
                <a16:creationId xmlns:a16="http://schemas.microsoft.com/office/drawing/2014/main" id="{8F4C3297-5E14-9BF9-9182-AF4F3C302FC9}"/>
              </a:ext>
            </a:extLst>
          </p:cNvPr>
          <p:cNvSpPr txBox="1"/>
          <p:nvPr/>
        </p:nvSpPr>
        <p:spPr>
          <a:xfrm>
            <a:off x="608830" y="1274455"/>
            <a:ext cx="5344498" cy="830997"/>
          </a:xfrm>
          <a:prstGeom prst="rect">
            <a:avLst/>
          </a:prstGeom>
        </p:spPr>
        <p:txBody>
          <a:bodyPr vert="horz" wrap="square" lIns="0" tIns="0" rIns="0" bIns="0" rtlCol="0" anchor="ctr">
            <a:spAutoFit/>
          </a:bodyPr>
          <a:lstStyle/>
          <a:p>
            <a:pPr marL="285750" indent="-285750">
              <a:buFont typeface="Arial" panose="020B0604020202020204" pitchFamily="34" charset="0"/>
              <a:buChar char="•"/>
            </a:pPr>
            <a:r>
              <a:rPr lang="en-AU" dirty="0"/>
              <a:t>ABSTUDY</a:t>
            </a:r>
            <a:r>
              <a:rPr lang="en-AU" b="1" dirty="0"/>
              <a:t> can help with </a:t>
            </a:r>
            <a:r>
              <a:rPr lang="en-AU" dirty="0"/>
              <a:t>travelling to schools </a:t>
            </a:r>
            <a:r>
              <a:rPr lang="en-AU" b="1" dirty="0"/>
              <a:t>before you enrol</a:t>
            </a:r>
          </a:p>
          <a:p>
            <a:pPr marL="285750" indent="-285750">
              <a:buFont typeface="Arial" panose="020B0604020202020204" pitchFamily="34" charset="0"/>
              <a:buChar char="•"/>
            </a:pPr>
            <a:endParaRPr lang="en-AU" b="1" dirty="0"/>
          </a:p>
        </p:txBody>
      </p:sp>
      <p:sp>
        <p:nvSpPr>
          <p:cNvPr id="10" name="TextBox 9">
            <a:extLst>
              <a:ext uri="{FF2B5EF4-FFF2-40B4-BE49-F238E27FC236}">
                <a16:creationId xmlns:a16="http://schemas.microsoft.com/office/drawing/2014/main" id="{6AB2ABFE-22DD-9EF5-AA05-86AB7FB62FE3}"/>
              </a:ext>
            </a:extLst>
          </p:cNvPr>
          <p:cNvSpPr txBox="1"/>
          <p:nvPr/>
        </p:nvSpPr>
        <p:spPr>
          <a:xfrm>
            <a:off x="608830" y="2991771"/>
            <a:ext cx="5344498" cy="553998"/>
          </a:xfrm>
          <a:prstGeom prst="rect">
            <a:avLst/>
          </a:prstGeom>
        </p:spPr>
        <p:txBody>
          <a:bodyPr vert="horz" wrap="square" lIns="0" tIns="0" rIns="0" bIns="0" rtlCol="0" anchor="ctr">
            <a:spAutoFit/>
          </a:bodyPr>
          <a:lstStyle/>
          <a:p>
            <a:pPr marL="285750" indent="-285750">
              <a:buFont typeface="Arial" panose="020B0604020202020204" pitchFamily="34" charset="0"/>
              <a:buChar char="•"/>
            </a:pPr>
            <a:r>
              <a:rPr lang="en-AU" b="1" dirty="0"/>
              <a:t>ABSTUDY can pay </a:t>
            </a:r>
            <a:r>
              <a:rPr lang="en-AU" dirty="0"/>
              <a:t>for </a:t>
            </a:r>
            <a:r>
              <a:rPr lang="en-AU" b="1" dirty="0"/>
              <a:t>travel</a:t>
            </a:r>
            <a:r>
              <a:rPr lang="en-AU" dirty="0"/>
              <a:t>, </a:t>
            </a:r>
            <a:r>
              <a:rPr lang="en-AU" b="1" dirty="0"/>
              <a:t>accommodation</a:t>
            </a:r>
            <a:r>
              <a:rPr lang="en-AU" dirty="0"/>
              <a:t> and </a:t>
            </a:r>
            <a:r>
              <a:rPr lang="en-AU" b="1" dirty="0"/>
              <a:t>meals</a:t>
            </a:r>
            <a:r>
              <a:rPr lang="en-AU" dirty="0"/>
              <a:t> </a:t>
            </a:r>
          </a:p>
        </p:txBody>
      </p:sp>
      <p:sp>
        <p:nvSpPr>
          <p:cNvPr id="13" name="TextBox 12">
            <a:extLst>
              <a:ext uri="{FF2B5EF4-FFF2-40B4-BE49-F238E27FC236}">
                <a16:creationId xmlns:a16="http://schemas.microsoft.com/office/drawing/2014/main" id="{97E01960-F98C-455A-17B8-FA10598B0396}"/>
              </a:ext>
            </a:extLst>
          </p:cNvPr>
          <p:cNvSpPr txBox="1"/>
          <p:nvPr/>
        </p:nvSpPr>
        <p:spPr>
          <a:xfrm>
            <a:off x="608830" y="2105452"/>
            <a:ext cx="5344498" cy="830997"/>
          </a:xfrm>
          <a:prstGeom prst="rect">
            <a:avLst/>
          </a:prstGeom>
        </p:spPr>
        <p:txBody>
          <a:bodyPr vert="horz" wrap="square" lIns="0" tIns="0" rIns="0" bIns="0" rtlCol="0" anchor="ctr">
            <a:spAutoFit/>
          </a:bodyPr>
          <a:lstStyle/>
          <a:p>
            <a:pPr marL="285750" indent="-285750">
              <a:buFont typeface="Arial" panose="020B0604020202020204" pitchFamily="34" charset="0"/>
              <a:buChar char="•"/>
            </a:pPr>
            <a:r>
              <a:rPr lang="en-AU" dirty="0"/>
              <a:t>This allows you to </a:t>
            </a:r>
            <a:r>
              <a:rPr lang="en-AU" b="1" dirty="0"/>
              <a:t>see </a:t>
            </a:r>
            <a:r>
              <a:rPr lang="en-AU" dirty="0"/>
              <a:t>where your child will</a:t>
            </a:r>
            <a:r>
              <a:rPr lang="en-AU" b="1" dirty="0"/>
              <a:t> live while at school</a:t>
            </a:r>
          </a:p>
          <a:p>
            <a:pPr marL="285750" indent="-285750">
              <a:buFont typeface="Arial" panose="020B0604020202020204" pitchFamily="34" charset="0"/>
              <a:buChar char="•"/>
            </a:pPr>
            <a:endParaRPr lang="en-AU" b="1" dirty="0"/>
          </a:p>
        </p:txBody>
      </p:sp>
      <p:sp>
        <p:nvSpPr>
          <p:cNvPr id="16" name="TextBox 15">
            <a:extLst>
              <a:ext uri="{FF2B5EF4-FFF2-40B4-BE49-F238E27FC236}">
                <a16:creationId xmlns:a16="http://schemas.microsoft.com/office/drawing/2014/main" id="{18DE132A-F241-425A-9F89-804C727D56B9}"/>
              </a:ext>
            </a:extLst>
          </p:cNvPr>
          <p:cNvSpPr txBox="1"/>
          <p:nvPr/>
        </p:nvSpPr>
        <p:spPr>
          <a:xfrm>
            <a:off x="608830" y="3846952"/>
            <a:ext cx="5344498" cy="276999"/>
          </a:xfrm>
          <a:prstGeom prst="rect">
            <a:avLst/>
          </a:prstGeom>
        </p:spPr>
        <p:txBody>
          <a:bodyPr vert="horz" wrap="square" lIns="0" tIns="0" rIns="0" bIns="0" rtlCol="0" anchor="ctr">
            <a:spAutoFit/>
          </a:bodyPr>
          <a:lstStyle/>
          <a:p>
            <a:pPr marL="285750" indent="-285750">
              <a:buFont typeface="Arial" panose="020B0604020202020204" pitchFamily="34" charset="0"/>
              <a:buChar char="•"/>
            </a:pPr>
            <a:r>
              <a:rPr lang="en-AU" b="1" dirty="0"/>
              <a:t>Claim </a:t>
            </a:r>
            <a:r>
              <a:rPr lang="en-AU" dirty="0"/>
              <a:t>ABSTUDY </a:t>
            </a:r>
            <a:r>
              <a:rPr lang="en-AU" b="1" dirty="0"/>
              <a:t>before you travel.</a:t>
            </a:r>
            <a:endParaRPr lang="en-AU" dirty="0"/>
          </a:p>
        </p:txBody>
      </p:sp>
    </p:spTree>
    <p:extLst>
      <p:ext uri="{BB962C8B-B14F-4D97-AF65-F5344CB8AC3E}">
        <p14:creationId xmlns:p14="http://schemas.microsoft.com/office/powerpoint/2010/main" val="3778773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C06AA-CAB9-E68E-7AC7-0E48072D8567}"/>
              </a:ext>
            </a:extLst>
          </p:cNvPr>
          <p:cNvSpPr>
            <a:spLocks noGrp="1"/>
          </p:cNvSpPr>
          <p:nvPr>
            <p:ph type="title"/>
          </p:nvPr>
        </p:nvSpPr>
        <p:spPr>
          <a:xfrm>
            <a:off x="619390" y="461384"/>
            <a:ext cx="10963780" cy="595290"/>
          </a:xfrm>
        </p:spPr>
        <p:txBody>
          <a:bodyPr/>
          <a:lstStyle/>
          <a:p>
            <a:r>
              <a:rPr lang="en-AU" dirty="0"/>
              <a:t>How to claim ABSTUDY</a:t>
            </a:r>
          </a:p>
        </p:txBody>
      </p:sp>
      <p:sp>
        <p:nvSpPr>
          <p:cNvPr id="23" name="Footer Placeholder 4"/>
          <p:cNvSpPr>
            <a:spLocks noGrp="1"/>
          </p:cNvSpPr>
          <p:nvPr>
            <p:ph type="ftr" sz="quarter" idx="3"/>
          </p:nvPr>
        </p:nvSpPr>
        <p:spPr/>
        <p:txBody>
          <a:bodyPr/>
          <a:lstStyle/>
          <a:p>
            <a:r>
              <a:rPr lang="en-AU" dirty="0"/>
              <a:t>SERVICES AUSTRALIA | ABSTUDY</a:t>
            </a:r>
          </a:p>
        </p:txBody>
      </p:sp>
      <p:sp>
        <p:nvSpPr>
          <p:cNvPr id="24" name="Slide Number Placeholder 5"/>
          <p:cNvSpPr>
            <a:spLocks noGrp="1"/>
          </p:cNvSpPr>
          <p:nvPr>
            <p:ph type="sldNum" sz="quarter" idx="4"/>
          </p:nvPr>
        </p:nvSpPr>
        <p:spPr/>
        <p:txBody>
          <a:bodyPr/>
          <a:lstStyle/>
          <a:p>
            <a:fld id="{6DEFDB9B-E438-44F2-810E-9CE9BEDA0C28}" type="slidenum">
              <a:rPr lang="en-AU" smtClean="0"/>
              <a:pPr/>
              <a:t>8</a:t>
            </a:fld>
            <a:endParaRPr lang="en-AU" dirty="0"/>
          </a:p>
        </p:txBody>
      </p:sp>
      <p:sp>
        <p:nvSpPr>
          <p:cNvPr id="10" name="Text Placeholder 8">
            <a:extLst>
              <a:ext uri="{FF2B5EF4-FFF2-40B4-BE49-F238E27FC236}">
                <a16:creationId xmlns:a16="http://schemas.microsoft.com/office/drawing/2014/main" id="{AF92EE36-F119-42C0-4A7E-8A5C47707637}"/>
              </a:ext>
            </a:extLst>
          </p:cNvPr>
          <p:cNvSpPr>
            <a:spLocks noGrp="1"/>
          </p:cNvSpPr>
          <p:nvPr>
            <p:ph idx="1"/>
          </p:nvPr>
        </p:nvSpPr>
        <p:spPr>
          <a:xfrm>
            <a:off x="-770022" y="1291745"/>
            <a:ext cx="6741056" cy="4791434"/>
          </a:xfrm>
        </p:spPr>
        <p:txBody>
          <a:bodyPr numCol="1"/>
          <a:lstStyle/>
          <a:p>
            <a:pPr lvl="3">
              <a:lnSpc>
                <a:spcPct val="100000"/>
              </a:lnSpc>
            </a:pPr>
            <a:r>
              <a:rPr lang="en-AU" sz="1800" dirty="0"/>
              <a:t>Phone us by calling ABSTUDY </a:t>
            </a:r>
            <a:r>
              <a:rPr lang="en-AU" sz="1800" b="1" dirty="0"/>
              <a:t>1800 132 317</a:t>
            </a:r>
          </a:p>
          <a:p>
            <a:pPr lvl="3">
              <a:lnSpc>
                <a:spcPct val="100000"/>
              </a:lnSpc>
            </a:pPr>
            <a:endParaRPr lang="en-AU" sz="1800" dirty="0"/>
          </a:p>
          <a:p>
            <a:pPr lvl="3">
              <a:lnSpc>
                <a:spcPct val="100000"/>
              </a:lnSpc>
            </a:pPr>
            <a:r>
              <a:rPr lang="en-AU" sz="1800" dirty="0"/>
              <a:t>Claim from October in the year before your child starts high school</a:t>
            </a:r>
          </a:p>
          <a:p>
            <a:pPr lvl="3">
              <a:lnSpc>
                <a:spcPct val="100000"/>
              </a:lnSpc>
            </a:pPr>
            <a:endParaRPr lang="en-AU" sz="1800" dirty="0"/>
          </a:p>
          <a:p>
            <a:pPr lvl="3">
              <a:lnSpc>
                <a:spcPct val="100000"/>
              </a:lnSpc>
            </a:pPr>
            <a:r>
              <a:rPr lang="en-AU" sz="1800" dirty="0"/>
              <a:t>We’ll help you work out which payment is best for your child.</a:t>
            </a:r>
            <a:endParaRPr lang="en-AU" dirty="0"/>
          </a:p>
          <a:p>
            <a:pPr lvl="3"/>
            <a:endParaRPr lang="en-AU" dirty="0"/>
          </a:p>
        </p:txBody>
      </p:sp>
      <p:pic>
        <p:nvPicPr>
          <p:cNvPr id="12" name="Picture 11">
            <a:extLst>
              <a:ext uri="{FF2B5EF4-FFF2-40B4-BE49-F238E27FC236}">
                <a16:creationId xmlns:a16="http://schemas.microsoft.com/office/drawing/2014/main" id="{859E5E70-EEAD-79A2-2965-966B381682A3}"/>
              </a:ext>
            </a:extLst>
          </p:cNvPr>
          <p:cNvPicPr>
            <a:picLocks noChangeAspect="1"/>
          </p:cNvPicPr>
          <p:nvPr/>
        </p:nvPicPr>
        <p:blipFill>
          <a:blip r:embed="rId3"/>
          <a:stretch>
            <a:fillRect/>
          </a:stretch>
        </p:blipFill>
        <p:spPr>
          <a:xfrm>
            <a:off x="7239071" y="1353024"/>
            <a:ext cx="4482823" cy="2334438"/>
          </a:xfrm>
          <a:prstGeom prst="rect">
            <a:avLst/>
          </a:prstGeom>
        </p:spPr>
      </p:pic>
      <p:sp>
        <p:nvSpPr>
          <p:cNvPr id="14" name="TextBox 13">
            <a:extLst>
              <a:ext uri="{FF2B5EF4-FFF2-40B4-BE49-F238E27FC236}">
                <a16:creationId xmlns:a16="http://schemas.microsoft.com/office/drawing/2014/main" id="{1285CCAE-D2E7-F1FE-0C62-5199DB540FC8}"/>
              </a:ext>
            </a:extLst>
          </p:cNvPr>
          <p:cNvSpPr txBox="1"/>
          <p:nvPr/>
        </p:nvSpPr>
        <p:spPr>
          <a:xfrm>
            <a:off x="6366126" y="4232196"/>
            <a:ext cx="6449438" cy="646331"/>
          </a:xfrm>
          <a:prstGeom prst="rect">
            <a:avLst/>
          </a:prstGeom>
          <a:noFill/>
        </p:spPr>
        <p:txBody>
          <a:bodyPr wrap="square">
            <a:spAutoFit/>
          </a:bodyPr>
          <a:lstStyle/>
          <a:p>
            <a:pPr algn="ctr"/>
            <a:r>
              <a:rPr lang="en-AU" sz="1200" dirty="0"/>
              <a:t>Watch on YouTube </a:t>
            </a:r>
            <a:br>
              <a:rPr lang="en-AU" sz="1200" dirty="0"/>
            </a:br>
            <a:r>
              <a:rPr lang="en-AU" sz="1200" dirty="0">
                <a:hlinkClick r:id="rId4"/>
              </a:rPr>
              <a:t>https://www.youtube.com/watch?v=Etevhl-rkEg&amp;list=PL3zxsbzVCpwnjn8TfIP43LFdpiRtpkLwD&amp;index=2</a:t>
            </a:r>
            <a:endParaRPr lang="en-AU" sz="1200" dirty="0"/>
          </a:p>
        </p:txBody>
      </p:sp>
    </p:spTree>
    <p:extLst>
      <p:ext uri="{BB962C8B-B14F-4D97-AF65-F5344CB8AC3E}">
        <p14:creationId xmlns:p14="http://schemas.microsoft.com/office/powerpoint/2010/main" val="1681688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6330-46D0-4EA3-86A0-95167A444635}"/>
              </a:ext>
            </a:extLst>
          </p:cNvPr>
          <p:cNvSpPr>
            <a:spLocks noGrp="1"/>
          </p:cNvSpPr>
          <p:nvPr>
            <p:ph type="title"/>
          </p:nvPr>
        </p:nvSpPr>
        <p:spPr>
          <a:xfrm>
            <a:off x="619390" y="473609"/>
            <a:ext cx="10963780" cy="595290"/>
          </a:xfrm>
        </p:spPr>
        <p:txBody>
          <a:bodyPr/>
          <a:lstStyle/>
          <a:p>
            <a:r>
              <a:rPr lang="en-AU" dirty="0"/>
              <a:t>Tips</a:t>
            </a:r>
          </a:p>
        </p:txBody>
      </p:sp>
      <p:sp>
        <p:nvSpPr>
          <p:cNvPr id="13" name="Footer Placeholder 4"/>
          <p:cNvSpPr>
            <a:spLocks noGrp="1"/>
          </p:cNvSpPr>
          <p:nvPr>
            <p:ph type="ftr" sz="quarter" idx="3"/>
          </p:nvPr>
        </p:nvSpPr>
        <p:spPr/>
        <p:txBody>
          <a:bodyPr/>
          <a:lstStyle/>
          <a:p>
            <a:r>
              <a:rPr lang="en-AU" dirty="0"/>
              <a:t>SERVICES AUSTRALIA | ABSTUDY</a:t>
            </a:r>
          </a:p>
        </p:txBody>
      </p:sp>
      <p:sp>
        <p:nvSpPr>
          <p:cNvPr id="6" name="Slide Number Placeholder 5"/>
          <p:cNvSpPr>
            <a:spLocks noGrp="1"/>
          </p:cNvSpPr>
          <p:nvPr>
            <p:ph type="sldNum" sz="quarter" idx="4"/>
          </p:nvPr>
        </p:nvSpPr>
        <p:spPr/>
        <p:txBody>
          <a:bodyPr/>
          <a:lstStyle/>
          <a:p>
            <a:fld id="{6DEFDB9B-E438-44F2-810E-9CE9BEDA0C28}" type="slidenum">
              <a:rPr lang="en-AU" smtClean="0"/>
              <a:pPr/>
              <a:t>9</a:t>
            </a:fld>
            <a:endParaRPr lang="en-AU" dirty="0"/>
          </a:p>
        </p:txBody>
      </p:sp>
      <p:pic>
        <p:nvPicPr>
          <p:cNvPr id="16" name="Picture 15">
            <a:extLst>
              <a:ext uri="{FF2B5EF4-FFF2-40B4-BE49-F238E27FC236}">
                <a16:creationId xmlns:a16="http://schemas.microsoft.com/office/drawing/2014/main" id="{BA9353F6-AE06-5C99-FD4E-D0487AB5EFC0}"/>
              </a:ext>
            </a:extLst>
          </p:cNvPr>
          <p:cNvPicPr>
            <a:picLocks noChangeAspect="1"/>
          </p:cNvPicPr>
          <p:nvPr/>
        </p:nvPicPr>
        <p:blipFill>
          <a:blip r:embed="rId3"/>
          <a:stretch>
            <a:fillRect/>
          </a:stretch>
        </p:blipFill>
        <p:spPr>
          <a:xfrm>
            <a:off x="7032892" y="1379149"/>
            <a:ext cx="4296949" cy="2314425"/>
          </a:xfrm>
          <a:prstGeom prst="rect">
            <a:avLst/>
          </a:prstGeom>
        </p:spPr>
      </p:pic>
      <p:sp>
        <p:nvSpPr>
          <p:cNvPr id="19" name="TextBox 18">
            <a:extLst>
              <a:ext uri="{FF2B5EF4-FFF2-40B4-BE49-F238E27FC236}">
                <a16:creationId xmlns:a16="http://schemas.microsoft.com/office/drawing/2014/main" id="{D9CA9177-C7BE-3B62-2874-23C332579DBC}"/>
              </a:ext>
            </a:extLst>
          </p:cNvPr>
          <p:cNvSpPr txBox="1"/>
          <p:nvPr/>
        </p:nvSpPr>
        <p:spPr>
          <a:xfrm>
            <a:off x="619390" y="1379149"/>
            <a:ext cx="5344498" cy="553998"/>
          </a:xfrm>
          <a:prstGeom prst="rect">
            <a:avLst/>
          </a:prstGeom>
        </p:spPr>
        <p:txBody>
          <a:bodyPr vert="horz" wrap="square" lIns="0" tIns="0" rIns="0" bIns="0" rtlCol="0" anchor="ctr">
            <a:spAutoFit/>
          </a:bodyPr>
          <a:lstStyle/>
          <a:p>
            <a:pPr marL="285750" indent="-285750">
              <a:buFont typeface="Arial" panose="020B0604020202020204" pitchFamily="34" charset="0"/>
              <a:buChar char="•"/>
            </a:pPr>
            <a:r>
              <a:rPr lang="en-AU" b="1" dirty="0"/>
              <a:t>Let us know about any changes </a:t>
            </a:r>
            <a:r>
              <a:rPr lang="en-AU" dirty="0"/>
              <a:t>so you don’t get overpaid and have to pay back a debt!</a:t>
            </a:r>
          </a:p>
        </p:txBody>
      </p:sp>
      <p:sp>
        <p:nvSpPr>
          <p:cNvPr id="20" name="TextBox 19">
            <a:extLst>
              <a:ext uri="{FF2B5EF4-FFF2-40B4-BE49-F238E27FC236}">
                <a16:creationId xmlns:a16="http://schemas.microsoft.com/office/drawing/2014/main" id="{2162BC61-D718-CF85-DF8D-41D11625B2F0}"/>
              </a:ext>
            </a:extLst>
          </p:cNvPr>
          <p:cNvSpPr txBox="1"/>
          <p:nvPr/>
        </p:nvSpPr>
        <p:spPr>
          <a:xfrm>
            <a:off x="619390" y="3287852"/>
            <a:ext cx="5476610" cy="553998"/>
          </a:xfrm>
          <a:prstGeom prst="rect">
            <a:avLst/>
          </a:prstGeom>
        </p:spPr>
        <p:txBody>
          <a:bodyPr vert="horz" wrap="square" lIns="0" tIns="0" rIns="0" bIns="0" rtlCol="0" anchor="ctr">
            <a:spAutoFit/>
          </a:bodyPr>
          <a:lstStyle/>
          <a:p>
            <a:pPr marL="285750" indent="-285750">
              <a:buFont typeface="Arial" panose="020B0604020202020204" pitchFamily="34" charset="0"/>
              <a:buChar char="•"/>
            </a:pPr>
            <a:r>
              <a:rPr lang="en-AU" b="1" dirty="0"/>
              <a:t>Get your child a Tax File Number </a:t>
            </a:r>
            <a:r>
              <a:rPr lang="en-AU" dirty="0"/>
              <a:t>from the Australian Taxation Office (ATO)</a:t>
            </a:r>
          </a:p>
        </p:txBody>
      </p:sp>
      <p:sp>
        <p:nvSpPr>
          <p:cNvPr id="4" name="TextBox 3">
            <a:extLst>
              <a:ext uri="{FF2B5EF4-FFF2-40B4-BE49-F238E27FC236}">
                <a16:creationId xmlns:a16="http://schemas.microsoft.com/office/drawing/2014/main" id="{6FBA2CCD-B962-6677-9ACB-8A36850EAD1C}"/>
              </a:ext>
            </a:extLst>
          </p:cNvPr>
          <p:cNvSpPr txBox="1"/>
          <p:nvPr/>
        </p:nvSpPr>
        <p:spPr>
          <a:xfrm>
            <a:off x="886434" y="2088494"/>
            <a:ext cx="5101729" cy="830997"/>
          </a:xfrm>
          <a:prstGeom prst="rect">
            <a:avLst/>
          </a:prstGeom>
        </p:spPr>
        <p:txBody>
          <a:bodyPr vert="horz" wrap="square" lIns="0" tIns="0" rIns="0" bIns="0" rtlCol="0" anchor="ctr">
            <a:spAutoFit/>
          </a:bodyPr>
          <a:lstStyle/>
          <a:p>
            <a:r>
              <a:rPr lang="en-AU" dirty="0"/>
              <a:t>Changes could include your child moving back home or starting to live with someone else.</a:t>
            </a:r>
          </a:p>
          <a:p>
            <a:endParaRPr lang="en-AU" dirty="0"/>
          </a:p>
        </p:txBody>
      </p:sp>
      <p:sp>
        <p:nvSpPr>
          <p:cNvPr id="8" name="TextBox 7">
            <a:extLst>
              <a:ext uri="{FF2B5EF4-FFF2-40B4-BE49-F238E27FC236}">
                <a16:creationId xmlns:a16="http://schemas.microsoft.com/office/drawing/2014/main" id="{FAC44AAB-AEE7-8E58-0B37-1F3885E89420}"/>
              </a:ext>
            </a:extLst>
          </p:cNvPr>
          <p:cNvSpPr txBox="1">
            <a:spLocks/>
          </p:cNvSpPr>
          <p:nvPr/>
        </p:nvSpPr>
        <p:spPr>
          <a:xfrm>
            <a:off x="845999" y="3939086"/>
            <a:ext cx="4891279" cy="646331"/>
          </a:xfrm>
          <a:prstGeom prst="rect">
            <a:avLst/>
          </a:prstGeom>
          <a:noFill/>
        </p:spPr>
        <p:txBody>
          <a:bodyPr wrap="square">
            <a:spAutoFit/>
          </a:bodyPr>
          <a:lstStyle/>
          <a:p>
            <a:r>
              <a:rPr lang="en-AU" dirty="0"/>
              <a:t>If they don’t have one when they turn 16, their ABSTUDY payment will stop!</a:t>
            </a:r>
          </a:p>
        </p:txBody>
      </p:sp>
      <p:sp>
        <p:nvSpPr>
          <p:cNvPr id="3" name="TextBox 2">
            <a:extLst>
              <a:ext uri="{FF2B5EF4-FFF2-40B4-BE49-F238E27FC236}">
                <a16:creationId xmlns:a16="http://schemas.microsoft.com/office/drawing/2014/main" id="{3DF6AAF5-E8ED-E46B-FBD6-6A93918E4FDC}"/>
              </a:ext>
            </a:extLst>
          </p:cNvPr>
          <p:cNvSpPr txBox="1"/>
          <p:nvPr/>
        </p:nvSpPr>
        <p:spPr>
          <a:xfrm>
            <a:off x="6208724" y="3857704"/>
            <a:ext cx="6363092" cy="523220"/>
          </a:xfrm>
          <a:prstGeom prst="rect">
            <a:avLst/>
          </a:prstGeom>
          <a:noFill/>
        </p:spPr>
        <p:txBody>
          <a:bodyPr wrap="square">
            <a:spAutoFit/>
          </a:bodyPr>
          <a:lstStyle/>
          <a:p>
            <a:pPr algn="ctr"/>
            <a:r>
              <a:rPr lang="en-AU" sz="1400" dirty="0"/>
              <a:t>Watch on YouTube </a:t>
            </a:r>
            <a:br>
              <a:rPr lang="en-AU" sz="1400" dirty="0"/>
            </a:br>
            <a:r>
              <a:rPr lang="en-AU" sz="1400" dirty="0">
                <a:hlinkClick r:id="rId4"/>
              </a:rPr>
              <a:t>https://www.youtube.com/watch?v=dwn9nqmCJso</a:t>
            </a:r>
            <a:r>
              <a:rPr lang="en-AU" sz="1400" dirty="0"/>
              <a:t> </a:t>
            </a:r>
          </a:p>
        </p:txBody>
      </p:sp>
    </p:spTree>
    <p:extLst>
      <p:ext uri="{BB962C8B-B14F-4D97-AF65-F5344CB8AC3E}">
        <p14:creationId xmlns:p14="http://schemas.microsoft.com/office/powerpoint/2010/main" val="1249004845"/>
      </p:ext>
    </p:extLst>
  </p:cSld>
  <p:clrMapOvr>
    <a:masterClrMapping/>
  </p:clrMapOvr>
</p:sld>
</file>

<file path=ppt/theme/theme1.xml><?xml version="1.0" encoding="utf-8"?>
<a:theme xmlns:a="http://schemas.openxmlformats.org/drawingml/2006/main" name="Office Theme">
  <a:themeElements>
    <a:clrScheme name="Services Australia">
      <a:dk1>
        <a:sysClr val="windowText" lastClr="000000"/>
      </a:dk1>
      <a:lt1>
        <a:sysClr val="window" lastClr="FFFFFF"/>
      </a:lt1>
      <a:dk2>
        <a:srgbClr val="75787B"/>
      </a:dk2>
      <a:lt2>
        <a:srgbClr val="E2E3E7"/>
      </a:lt2>
      <a:accent1>
        <a:srgbClr val="00B5E2"/>
      </a:accent1>
      <a:accent2>
        <a:srgbClr val="1B365D"/>
      </a:accent2>
      <a:accent3>
        <a:srgbClr val="FF8674"/>
      </a:accent3>
      <a:accent4>
        <a:srgbClr val="4B384C"/>
      </a:accent4>
      <a:accent5>
        <a:srgbClr val="6F263D"/>
      </a:accent5>
      <a:accent6>
        <a:srgbClr val="BC4700"/>
      </a:accent6>
      <a:hlink>
        <a:srgbClr val="1B365D"/>
      </a:hlink>
      <a:folHlink>
        <a:srgbClr val="1B365D"/>
      </a:folHlink>
    </a:clrScheme>
    <a:fontScheme name="Roboto Family">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ctr"/>
      <a:lstStyle>
        <a:defPPr>
          <a:defRPr smtClean="0"/>
        </a:defPPr>
      </a:lstStyle>
    </a:txDef>
  </a:objectDefaults>
  <a:extraClrSchemeLst/>
  <a:extLst>
    <a:ext uri="{05A4C25C-085E-4340-85A3-A5531E510DB2}">
      <thm15:themeFamily xmlns:thm15="http://schemas.microsoft.com/office/thememl/2012/main" name="corp-op-1080x1920-pres-blue2" id="{37E75F03-C9FC-4596-8A76-499E73F63BF8}" vid="{B7FA172B-567F-427F-8021-F6E4BBFBFC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7456ec4-fed6-4f7e-95b3-590990d7359c">
      <Terms xmlns="http://schemas.microsoft.com/office/infopath/2007/PartnerControls"/>
    </lcf76f155ced4ddcb4097134ff3c332f>
    <TaxCatchAll xmlns="4b7a4aa4-e44b-4b2a-88f0-9f63813749b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1FCC5F1696FC24183E94D6D04B4B51B" ma:contentTypeVersion="20" ma:contentTypeDescription="Create a new document." ma:contentTypeScope="" ma:versionID="074417455aaea4756e88ab40ed75a4e4">
  <xsd:schema xmlns:xsd="http://www.w3.org/2001/XMLSchema" xmlns:xs="http://www.w3.org/2001/XMLSchema" xmlns:p="http://schemas.microsoft.com/office/2006/metadata/properties" xmlns:ns3="47456ec4-fed6-4f7e-95b3-590990d7359c" xmlns:ns4="4b7a4aa4-e44b-4b2a-88f0-9f63813749bf" targetNamespace="http://schemas.microsoft.com/office/2006/metadata/properties" ma:root="true" ma:fieldsID="a412d75137ff200e4dfa94010e4bd484" ns3:_="" ns4:_="">
    <xsd:import namespace="47456ec4-fed6-4f7e-95b3-590990d7359c"/>
    <xsd:import namespace="4b7a4aa4-e44b-4b2a-88f0-9f63813749bf"/>
    <xsd:element name="properties">
      <xsd:complexType>
        <xsd:sequence>
          <xsd:element name="documentManagement">
            <xsd:complexType>
              <xsd:all>
                <xsd:element ref="ns3:MediaServiceMetadata" minOccurs="0"/>
                <xsd:element ref="ns3:MediaServiceFastMetadata" minOccurs="0"/>
                <xsd:element ref="ns4:TaxCatchAll" minOccurs="0"/>
                <xsd:element ref="ns3:MediaServiceAutoTags" minOccurs="0"/>
                <xsd:element ref="ns3:MediaServiceGenerationTime" minOccurs="0"/>
                <xsd:element ref="ns3:MediaServiceEventHashCode" minOccurs="0"/>
                <xsd:element ref="ns3:lcf76f155ced4ddcb4097134ff3c332f" minOccurs="0"/>
                <xsd:element ref="ns3:MediaServiceObjectDetectorVersions" minOccurs="0"/>
                <xsd:element ref="ns3:MediaServiceOCR"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456ec4-fed6-4f7e-95b3-590990d735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hidden="true"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6cfea7b-0d04-4edb-9ad5-f314978939a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b7a4aa4-e44b-4b2a-88f0-9f63813749bf"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ba7f701-a8a4-4988-9d9d-b91479e9e853}" ma:internalName="TaxCatchAll" ma:readOnly="false" ma:showField="CatchAllData" ma:web="4b7a4aa4-e44b-4b2a-88f0-9f63813749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23A34C-8864-4F6A-8DAE-69E2378E38B7}">
  <ds:schemaRefs>
    <ds:schemaRef ds:uri="http://schemas.microsoft.com/office/2006/metadata/properties"/>
    <ds:schemaRef ds:uri="http://schemas.microsoft.com/office/infopath/2007/PartnerControls"/>
    <ds:schemaRef ds:uri="47456ec4-fed6-4f7e-95b3-590990d7359c"/>
    <ds:schemaRef ds:uri="4b7a4aa4-e44b-4b2a-88f0-9f63813749bf"/>
  </ds:schemaRefs>
</ds:datastoreItem>
</file>

<file path=customXml/itemProps2.xml><?xml version="1.0" encoding="utf-8"?>
<ds:datastoreItem xmlns:ds="http://schemas.openxmlformats.org/officeDocument/2006/customXml" ds:itemID="{58DDAF87-C548-4FA5-9305-404131FAA7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456ec4-fed6-4f7e-95b3-590990d7359c"/>
    <ds:schemaRef ds:uri="4b7a4aa4-e44b-4b2a-88f0-9f63813749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621681-3969-4B5C-AE57-F862226BDE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corp-op-1080x1920-pres-blue (1)</Template>
  <TotalTime>453</TotalTime>
  <Words>2114</Words>
  <Application>Microsoft Office PowerPoint</Application>
  <PresentationFormat>Widescreen</PresentationFormat>
  <Paragraphs>215</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Bahnschrift</vt:lpstr>
      <vt:lpstr>Calibri</vt:lpstr>
      <vt:lpstr>Segoe UI</vt:lpstr>
      <vt:lpstr>Times New Roman</vt:lpstr>
      <vt:lpstr>Office Theme</vt:lpstr>
      <vt:lpstr>ABSTUDY –  Preparing for high school  ABSTUDY helps students stay connected to family, community and culture.</vt:lpstr>
      <vt:lpstr>What is ABSTUDY?</vt:lpstr>
      <vt:lpstr>ABSTUDY if your child lives at home</vt:lpstr>
      <vt:lpstr>Who can get it?</vt:lpstr>
      <vt:lpstr>ABSTUDY if your child lives away from home</vt:lpstr>
      <vt:lpstr>Who can get it?</vt:lpstr>
      <vt:lpstr>ABSTUDY and orientation activities</vt:lpstr>
      <vt:lpstr>How to claim ABSTUDY</vt:lpstr>
      <vt:lpstr>Tips</vt:lpstr>
      <vt:lpstr>Resources</vt:lpstr>
      <vt:lpstr>Find out more about ABSTUDY</vt:lpstr>
      <vt:lpstr>servicesaustralia.gov.au/abstudy</vt:lpstr>
    </vt:vector>
  </TitlesOfParts>
  <Manager/>
  <Company>Services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Wildey, Delle</dc:creator>
  <cp:keywords/>
  <cp:lastModifiedBy>Wildey, Delle</cp:lastModifiedBy>
  <cp:revision>20</cp:revision>
  <dcterms:created xsi:type="dcterms:W3CDTF">2024-10-22T06:58:07Z</dcterms:created>
  <dcterms:modified xsi:type="dcterms:W3CDTF">2024-11-14T23:29:04Z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0x01010061FCC5F1696FC24183E94D6D04B4B51B</vt:lpwstr>
  </property>
</Properties>
</file>